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795" r:id="rId1"/>
  </p:sldMasterIdLst>
  <p:notesMasterIdLst>
    <p:notesMasterId r:id="rId11"/>
  </p:notesMasterIdLst>
  <p:handoutMasterIdLst>
    <p:handoutMasterId r:id="rId12"/>
  </p:handoutMasterIdLst>
  <p:sldIdLst>
    <p:sldId id="256" r:id="rId2"/>
    <p:sldId id="309" r:id="rId3"/>
    <p:sldId id="304" r:id="rId4"/>
    <p:sldId id="266" r:id="rId5"/>
    <p:sldId id="267" r:id="rId6"/>
    <p:sldId id="268" r:id="rId7"/>
    <p:sldId id="330" r:id="rId8"/>
    <p:sldId id="270" r:id="rId9"/>
    <p:sldId id="271" r:id="rId10"/>
  </p:sldIdLst>
  <p:sldSz cx="9906000" cy="6858000" type="A4"/>
  <p:notesSz cx="9869488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1348"/>
    <p:restoredTop sz="94708"/>
  </p:normalViewPr>
  <p:slideViewPr>
    <p:cSldViewPr>
      <p:cViewPr varScale="1">
        <p:scale>
          <a:sx n="94" d="100"/>
          <a:sy n="94" d="100"/>
        </p:scale>
        <p:origin x="192" y="3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299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8C54B-63D6-4942-BACF-0B07CBCE43A4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1DE2DAC2-6152-44C3-B610-8B12C557D477}">
      <dgm:prSet phldrT="[テキスト]" custT="1"/>
      <dgm:spPr/>
      <dgm:t>
        <a:bodyPr/>
        <a:lstStyle/>
        <a:p>
          <a:r>
            <a:rPr kumimoji="1" lang="ja-JP" altLang="en-US" sz="3600" dirty="0"/>
            <a:t>母性</a:t>
          </a:r>
        </a:p>
        <a:p>
          <a:r>
            <a:rPr kumimoji="1" lang="ja-JP" altLang="en-US" sz="3600" dirty="0"/>
            <a:t>やさしさ</a:t>
          </a:r>
        </a:p>
        <a:p>
          <a:r>
            <a:rPr kumimoji="1" lang="ja-JP" altLang="en-US" sz="3600" dirty="0"/>
            <a:t>包</a:t>
          </a:r>
        </a:p>
      </dgm:t>
    </dgm:pt>
    <dgm:pt modelId="{79436C36-C995-42CF-A667-262543C48393}" type="parTrans" cxnId="{0181A876-ED7B-4199-A8D7-7B6A40C32DA7}">
      <dgm:prSet/>
      <dgm:spPr/>
      <dgm:t>
        <a:bodyPr/>
        <a:lstStyle/>
        <a:p>
          <a:endParaRPr kumimoji="1" lang="ja-JP" altLang="en-US"/>
        </a:p>
      </dgm:t>
    </dgm:pt>
    <dgm:pt modelId="{A8D1613F-2859-4CC2-8F17-FF78BD25956F}" type="sibTrans" cxnId="{0181A876-ED7B-4199-A8D7-7B6A40C32DA7}">
      <dgm:prSet/>
      <dgm:spPr/>
      <dgm:t>
        <a:bodyPr/>
        <a:lstStyle/>
        <a:p>
          <a:endParaRPr kumimoji="1" lang="ja-JP" altLang="en-US"/>
        </a:p>
      </dgm:t>
    </dgm:pt>
    <dgm:pt modelId="{407A3DB8-3CD8-48EC-88A5-F2DA885B0E63}">
      <dgm:prSet phldrT="[テキスト]" custT="1"/>
      <dgm:spPr/>
      <dgm:t>
        <a:bodyPr/>
        <a:lstStyle/>
        <a:p>
          <a:r>
            <a:rPr kumimoji="1" lang="ja-JP" altLang="en-US" sz="3600" dirty="0"/>
            <a:t>父性</a:t>
          </a:r>
        </a:p>
        <a:p>
          <a:r>
            <a:rPr kumimoji="1" lang="ja-JP" altLang="en-US" sz="3600" dirty="0"/>
            <a:t>強さ</a:t>
          </a:r>
        </a:p>
        <a:p>
          <a:r>
            <a:rPr kumimoji="1" lang="ja-JP" altLang="en-US" sz="3600" dirty="0"/>
            <a:t>切</a:t>
          </a:r>
        </a:p>
      </dgm:t>
    </dgm:pt>
    <dgm:pt modelId="{BCC6031A-1844-474D-9EC8-0766E0EEBF40}" type="parTrans" cxnId="{3C36ABFD-C405-441E-A8A0-939220BED62D}">
      <dgm:prSet/>
      <dgm:spPr/>
      <dgm:t>
        <a:bodyPr/>
        <a:lstStyle/>
        <a:p>
          <a:endParaRPr kumimoji="1" lang="ja-JP" altLang="en-US"/>
        </a:p>
      </dgm:t>
    </dgm:pt>
    <dgm:pt modelId="{A03F1218-F58E-4825-A5B5-F58F772B5A6F}" type="sibTrans" cxnId="{3C36ABFD-C405-441E-A8A0-939220BED62D}">
      <dgm:prSet/>
      <dgm:spPr/>
      <dgm:t>
        <a:bodyPr/>
        <a:lstStyle/>
        <a:p>
          <a:endParaRPr kumimoji="1" lang="ja-JP" altLang="en-US"/>
        </a:p>
      </dgm:t>
    </dgm:pt>
    <dgm:pt modelId="{2397A07C-17B3-48BD-8EDD-CBC9EF4B87C5}" type="pres">
      <dgm:prSet presAssocID="{04B8C54B-63D6-4942-BACF-0B07CBCE43A4}" presName="compositeShape" presStyleCnt="0">
        <dgm:presLayoutVars>
          <dgm:chMax val="7"/>
          <dgm:dir/>
          <dgm:resizeHandles val="exact"/>
        </dgm:presLayoutVars>
      </dgm:prSet>
      <dgm:spPr/>
    </dgm:pt>
    <dgm:pt modelId="{77228702-0E46-47A5-88A7-649CABB94C51}" type="pres">
      <dgm:prSet presAssocID="{1DE2DAC2-6152-44C3-B610-8B12C557D477}" presName="circ1" presStyleLbl="vennNode1" presStyleIdx="0" presStyleCnt="2" custLinFactNeighborX="2551" custLinFactNeighborY="-273"/>
      <dgm:spPr/>
    </dgm:pt>
    <dgm:pt modelId="{A3657A87-F83D-4CAE-962B-7ED4D893C976}" type="pres">
      <dgm:prSet presAssocID="{1DE2DAC2-6152-44C3-B610-8B12C557D47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10E40CD-5A1F-4D8C-A25D-5FCAB84EC657}" type="pres">
      <dgm:prSet presAssocID="{407A3DB8-3CD8-48EC-88A5-F2DA885B0E63}" presName="circ2" presStyleLbl="vennNode1" presStyleIdx="1" presStyleCnt="2" custLinFactNeighborX="-6679" custLinFactNeighborY="-2019"/>
      <dgm:spPr/>
    </dgm:pt>
    <dgm:pt modelId="{8C26C2A0-22EF-4549-B847-78FF1DCC9A08}" type="pres">
      <dgm:prSet presAssocID="{407A3DB8-3CD8-48EC-88A5-F2DA885B0E6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B883A0F-A75F-5A4D-A915-87F2D98CDBB6}" type="presOf" srcId="{1DE2DAC2-6152-44C3-B610-8B12C557D477}" destId="{A3657A87-F83D-4CAE-962B-7ED4D893C976}" srcOrd="1" destOrd="0" presId="urn:microsoft.com/office/officeart/2005/8/layout/venn1"/>
    <dgm:cxn modelId="{9945791D-B69C-0B41-8806-07111B6583D3}" type="presOf" srcId="{04B8C54B-63D6-4942-BACF-0B07CBCE43A4}" destId="{2397A07C-17B3-48BD-8EDD-CBC9EF4B87C5}" srcOrd="0" destOrd="0" presId="urn:microsoft.com/office/officeart/2005/8/layout/venn1"/>
    <dgm:cxn modelId="{547FE66F-ED38-2046-BC01-CAE482A2451C}" type="presOf" srcId="{1DE2DAC2-6152-44C3-B610-8B12C557D477}" destId="{77228702-0E46-47A5-88A7-649CABB94C51}" srcOrd="0" destOrd="0" presId="urn:microsoft.com/office/officeart/2005/8/layout/venn1"/>
    <dgm:cxn modelId="{0181A876-ED7B-4199-A8D7-7B6A40C32DA7}" srcId="{04B8C54B-63D6-4942-BACF-0B07CBCE43A4}" destId="{1DE2DAC2-6152-44C3-B610-8B12C557D477}" srcOrd="0" destOrd="0" parTransId="{79436C36-C995-42CF-A667-262543C48393}" sibTransId="{A8D1613F-2859-4CC2-8F17-FF78BD25956F}"/>
    <dgm:cxn modelId="{9D06EEE1-0904-9648-B2EE-D32C56B11B8D}" type="presOf" srcId="{407A3DB8-3CD8-48EC-88A5-F2DA885B0E63}" destId="{8C26C2A0-22EF-4549-B847-78FF1DCC9A08}" srcOrd="1" destOrd="0" presId="urn:microsoft.com/office/officeart/2005/8/layout/venn1"/>
    <dgm:cxn modelId="{A27088F8-593F-724E-85ED-C3747D2B1D82}" type="presOf" srcId="{407A3DB8-3CD8-48EC-88A5-F2DA885B0E63}" destId="{D10E40CD-5A1F-4D8C-A25D-5FCAB84EC657}" srcOrd="0" destOrd="0" presId="urn:microsoft.com/office/officeart/2005/8/layout/venn1"/>
    <dgm:cxn modelId="{3C36ABFD-C405-441E-A8A0-939220BED62D}" srcId="{04B8C54B-63D6-4942-BACF-0B07CBCE43A4}" destId="{407A3DB8-3CD8-48EC-88A5-F2DA885B0E63}" srcOrd="1" destOrd="0" parTransId="{BCC6031A-1844-474D-9EC8-0766E0EEBF40}" sibTransId="{A03F1218-F58E-4825-A5B5-F58F772B5A6F}"/>
    <dgm:cxn modelId="{F77EE3E0-B1F9-784C-BDDD-EF16E370C1ED}" type="presParOf" srcId="{2397A07C-17B3-48BD-8EDD-CBC9EF4B87C5}" destId="{77228702-0E46-47A5-88A7-649CABB94C51}" srcOrd="0" destOrd="0" presId="urn:microsoft.com/office/officeart/2005/8/layout/venn1"/>
    <dgm:cxn modelId="{7C1591E7-C60E-F64A-9B11-8C50AFD54ABE}" type="presParOf" srcId="{2397A07C-17B3-48BD-8EDD-CBC9EF4B87C5}" destId="{A3657A87-F83D-4CAE-962B-7ED4D893C976}" srcOrd="1" destOrd="0" presId="urn:microsoft.com/office/officeart/2005/8/layout/venn1"/>
    <dgm:cxn modelId="{39040ADB-DBE0-3846-A0D2-708EB1CECBF1}" type="presParOf" srcId="{2397A07C-17B3-48BD-8EDD-CBC9EF4B87C5}" destId="{D10E40CD-5A1F-4D8C-A25D-5FCAB84EC657}" srcOrd="2" destOrd="0" presId="urn:microsoft.com/office/officeart/2005/8/layout/venn1"/>
    <dgm:cxn modelId="{7C7C1698-5A89-524D-A320-5329D42AF1A2}" type="presParOf" srcId="{2397A07C-17B3-48BD-8EDD-CBC9EF4B87C5}" destId="{8C26C2A0-22EF-4549-B847-78FF1DCC9A08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228702-0E46-47A5-88A7-649CABB94C51}">
      <dsp:nvSpPr>
        <dsp:cNvPr id="0" name=""/>
        <dsp:cNvSpPr/>
      </dsp:nvSpPr>
      <dsp:spPr>
        <a:xfrm>
          <a:off x="714120" y="19"/>
          <a:ext cx="4092415" cy="409241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600" kern="1200" dirty="0"/>
            <a:t>母性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600" kern="1200" dirty="0"/>
            <a:t>やさしさ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600" kern="1200" dirty="0"/>
            <a:t>包</a:t>
          </a:r>
        </a:p>
      </dsp:txBody>
      <dsp:txXfrm>
        <a:off x="1285583" y="482603"/>
        <a:ext cx="2359590" cy="3127248"/>
      </dsp:txXfrm>
    </dsp:sp>
    <dsp:sp modelId="{D10E40CD-5A1F-4D8C-A25D-5FCAB84EC657}">
      <dsp:nvSpPr>
        <dsp:cNvPr id="0" name=""/>
        <dsp:cNvSpPr/>
      </dsp:nvSpPr>
      <dsp:spPr>
        <a:xfrm>
          <a:off x="3285879" y="0"/>
          <a:ext cx="4092415" cy="409241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600" kern="1200" dirty="0"/>
            <a:t>父性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600" kern="1200" dirty="0"/>
            <a:t>強さ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3600" kern="1200" dirty="0"/>
            <a:t>切</a:t>
          </a:r>
        </a:p>
      </dsp:txBody>
      <dsp:txXfrm>
        <a:off x="4447240" y="482583"/>
        <a:ext cx="2359590" cy="31272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B7C12FD-497E-18C3-4FEC-005CDC4243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34173E8-438C-FFD9-559D-82AE4761892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1175" y="0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D499C56A-1884-1486-26C0-C3FFA8E53D4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9B13EFD-BA9C-7C3F-A0BC-B2651E985D0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1175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614DB2C-2ED6-6D4B-95BC-8F8F2D3340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DC6941C-B562-7CF4-FD0B-CC8A6D913AD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18AE2C1-DB58-EDAB-9455-202F7880E2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592763" y="0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D0B3CF2-EB40-08F6-13AC-B370469F619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9913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0D16FE7-5352-FD3D-F15C-0912733D9F9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6038" y="3198813"/>
            <a:ext cx="7237412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DD076385-E3FA-672C-F75C-F77AB0F4CD8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99213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56F28651-2566-C907-FF23-F961A21CCE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2763" y="6399213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6839300-DE59-0941-B113-8F27334FF1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ＭＳ Ｐ明朝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ＭＳ Ｐ明朝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ＭＳ Ｐ明朝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ＭＳ Ｐ明朝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charset="-128"/>
        <a:cs typeface="ＭＳ Ｐ明朝" charset="0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スライド イメージ プレースホルダー 1">
            <a:extLst>
              <a:ext uri="{FF2B5EF4-FFF2-40B4-BE49-F238E27FC236}">
                <a16:creationId xmlns:a16="http://schemas.microsoft.com/office/drawing/2014/main" id="{A5D29836-72FA-99F6-C440-A7037410A9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ノート プレースホルダー 2">
            <a:extLst>
              <a:ext uri="{FF2B5EF4-FFF2-40B4-BE49-F238E27FC236}">
                <a16:creationId xmlns:a16="http://schemas.microsoft.com/office/drawing/2014/main" id="{A841CC79-FE8E-876E-AF4A-0944AD0F2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ea typeface="ＭＳ Ｐ明朝" panose="02020600040205080304" pitchFamily="18" charset="-128"/>
            </a:endParaRPr>
          </a:p>
        </p:txBody>
      </p:sp>
      <p:sp>
        <p:nvSpPr>
          <p:cNvPr id="7171" name="スライド番号プレースホルダー 3">
            <a:extLst>
              <a:ext uri="{FF2B5EF4-FFF2-40B4-BE49-F238E27FC236}">
                <a16:creationId xmlns:a16="http://schemas.microsoft.com/office/drawing/2014/main" id="{0E1BCFE8-64E7-CD5D-4CDA-869BEAB37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399BA80-D995-2249-9D3E-0F5E70B957C2}" type="slidenum">
              <a:rPr lang="en-US" altLang="ja-JP" sz="1200" smtClean="0"/>
              <a:pPr/>
              <a:t>1</a:t>
            </a:fld>
            <a:endParaRPr lang="en-US" altLang="ja-JP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スライド イメージ プレースホルダ 1">
            <a:extLst>
              <a:ext uri="{FF2B5EF4-FFF2-40B4-BE49-F238E27FC236}">
                <a16:creationId xmlns:a16="http://schemas.microsoft.com/office/drawing/2014/main" id="{1E519100-FB07-1DD7-A551-85DB4DD40F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8" name="ノート プレースホルダ 2">
            <a:extLst>
              <a:ext uri="{FF2B5EF4-FFF2-40B4-BE49-F238E27FC236}">
                <a16:creationId xmlns:a16="http://schemas.microsoft.com/office/drawing/2014/main" id="{4D539A93-29BD-2706-D5F9-CA70DFC02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ja-JP">
                <a:ea typeface="ＭＳ Ｐ明朝" panose="02020600040205080304" pitchFamily="18" charset="-128"/>
              </a:rPr>
              <a:t>【15</a:t>
            </a:r>
            <a:r>
              <a:rPr lang="ja-JP" altLang="en-US">
                <a:ea typeface="ＭＳ Ｐ明朝" panose="02020600040205080304" pitchFamily="18" charset="-128"/>
              </a:rPr>
              <a:t>秒</a:t>
            </a:r>
            <a:r>
              <a:rPr lang="en-US" altLang="ja-JP">
                <a:ea typeface="ＭＳ Ｐ明朝" panose="02020600040205080304" pitchFamily="18" charset="-128"/>
              </a:rPr>
              <a:t>】</a:t>
            </a:r>
          </a:p>
          <a:p>
            <a:pPr eaLnBrk="1" hangingPunct="1">
              <a:spcBef>
                <a:spcPct val="0"/>
              </a:spcBef>
            </a:pPr>
            <a:r>
              <a:rPr lang="ja-JP" altLang="en-US">
                <a:ea typeface="ＭＳ Ｐ明朝" panose="02020600040205080304" pitchFamily="18" charset="-128"/>
              </a:rPr>
              <a:t>「父親であることを楽しむ生き方」を我々はファザーリングと呼んでいます。</a:t>
            </a:r>
            <a:endParaRPr lang="en-US" altLang="ja-JP">
              <a:ea typeface="ＭＳ Ｐ明朝" panose="02020600040205080304" pitchFamily="18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ja-JP" altLang="en-US">
                <a:ea typeface="ＭＳ Ｐ明朝" panose="02020600040205080304" pitchFamily="18" charset="-128"/>
              </a:rPr>
              <a:t>ファザーリングの浸透が働き方の見直し、企業の意識改革、社会不安の解消、次世代育成につながると考えます。</a:t>
            </a:r>
          </a:p>
        </p:txBody>
      </p:sp>
      <p:sp>
        <p:nvSpPr>
          <p:cNvPr id="14339" name="スライド番号プレースホルダ 3">
            <a:extLst>
              <a:ext uri="{FF2B5EF4-FFF2-40B4-BE49-F238E27FC236}">
                <a16:creationId xmlns:a16="http://schemas.microsoft.com/office/drawing/2014/main" id="{716F0B01-A2B4-948D-1F70-54C5C9EFD9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AA42775-0761-1B49-BC93-10BA03FE7AB7}" type="slidenum">
              <a:rPr lang="ja-JP" altLang="en-US" sz="1200" smtClean="0"/>
              <a:pPr/>
              <a:t>2</a:t>
            </a:fld>
            <a:endParaRPr lang="en-US" altLang="ja-JP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4D2048-C978-5779-5754-F00FC28B8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256A248-1EFB-DE83-F831-AACCC8EC8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B99812-BD5B-0B88-22A2-7A5D529FA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748B85-6A29-58F1-3A21-9701D232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E4ADB6-A8DA-9928-7C30-A76D80704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05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8FB416-1406-28F8-6BF6-BBE6EA57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7C6E5C-73CD-B573-03D0-48F6BEBD0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9942C6-03E1-256B-EBF5-23F0A561B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167115-B76C-F52F-89B2-31D47AC0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C42605-C740-0303-CD7D-DC8AA1D72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21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75427B-132D-8491-6618-C32397A51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77A035-B6F6-4490-D238-A59AC142E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253BEC-EAFF-1286-3F5C-4D1FFEAF6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CDD2FD-4596-BC36-A75A-26E0E5F1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31D938-985B-CD8D-83F3-781EC037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64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73BD6A-D8E3-79EE-AEB0-4DE07ED44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784817-A4E9-A44F-8CC0-1E4AAB8B4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E0EAE0-511A-FD8F-2804-F0CB0AD01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5DFB21-C10B-7430-6B3E-DAC8F9001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5E8C4F-A8EC-D278-61F2-84A39016B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355016-F4C8-7B9E-8847-F5093126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86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DD0FAC-1075-137F-240E-89007A7F8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794DAA-9059-940C-E640-97871D6A6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A10E33-7EAD-D670-0639-26D5AFB37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24B2993-5008-D576-A7B1-DC55795782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74B714F-2356-0AE2-0DEB-8C06114B4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1BA9ABF-54CD-5919-CFB3-423F363C7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67B5846-14F0-150E-42A2-691C6DD8D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54C9776-F9D1-76F9-D0E1-102DA70DB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95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F0AD7E-EEBE-30EB-E8AF-2A6B81AE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1CCB452-3D50-EE52-B168-CEE1A9A1B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197149-71FF-64AD-C488-BB33EEF42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08807A8-326B-22BB-0DDF-CD711ACC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18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E1920B2-CE5D-0A24-3308-A41A2A886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F011C72-9B4A-F3BD-9D95-4E33DEC7D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0E7D51-9AC6-A258-4714-18ADE3A3F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43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9E4F-23F3-6707-18FA-3600C8541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4D2262-C663-4E57-2588-C461D2151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0B7BA49-EDD5-584D-E1EF-7ECA6C559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D9D20B-0590-E758-8324-110E27C3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A2CF69-3396-A270-CA94-BC2E484AA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4F0B96B-46CF-8009-4CED-CFA9DF08F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84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375B9B-D8F1-355E-85DC-39AEDC6BC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6ADA4D7-0748-0E73-416F-6BA0671E7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91A60A-A3AC-0853-8830-0496FDE35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BC4668-A513-BA9F-757E-3AABF259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0BB3B9-08C8-472F-277F-3EB396D1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B8B0D39-0A9A-A860-CF22-7E9A8E00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10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B75E1D-F04E-9451-1300-F79362A06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ED5EAB2-45EE-41E7-76C5-D77A78C11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BCA6F7-C1A7-9575-F0A4-F18C6635F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598D33-A378-374C-CF0B-6B682862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C9DB52-D6E3-E45C-5B1F-576AE0C5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354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4614FE7-8EA4-AC5D-DBCB-FF49E06B30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83F3F6-5674-1401-617D-B023FB842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0E7622-04F8-847C-6373-5C6B40EA8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6B9218-ACFB-C163-F746-E3C7DDE0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7BCA89-DF10-D580-8253-1D0E27BC9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984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6B1B10E-DF39-5DE9-2C75-EB16C4BDD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535903-8A91-9752-9191-EFDD0317F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383F57-9EAA-B214-B29A-E71404BF7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80B1E-4C3B-5448-B5DE-B79A71037E18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438436E-7C6F-569C-59E8-CF6290934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520F11-E8D8-6B8B-09E6-DE44BF6F1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F010D-50CE-554E-8A58-98894DB5F4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21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6" r:id="rId1"/>
    <p:sldLayoutId id="2147484797" r:id="rId2"/>
    <p:sldLayoutId id="2147484798" r:id="rId3"/>
    <p:sldLayoutId id="2147484799" r:id="rId4"/>
    <p:sldLayoutId id="2147484800" r:id="rId5"/>
    <p:sldLayoutId id="2147484801" r:id="rId6"/>
    <p:sldLayoutId id="2147484802" r:id="rId7"/>
    <p:sldLayoutId id="2147484803" r:id="rId8"/>
    <p:sldLayoutId id="2147484804" r:id="rId9"/>
    <p:sldLayoutId id="2147484805" r:id="rId10"/>
    <p:sldLayoutId id="214748480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kumimoji="1"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kumimoji="1"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4B1E6441-D36F-146F-91EC-11B3D05E4D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1509" y="1148668"/>
            <a:ext cx="8542981" cy="1968375"/>
          </a:xfrm>
        </p:spPr>
        <p:txBody>
          <a:bodyPr wrap="square">
            <a:spAutoFit/>
          </a:bodyPr>
          <a:lstStyle/>
          <a:p>
            <a:pPr>
              <a:defRPr/>
            </a:pPr>
            <a:r>
              <a:rPr lang="ja-JP" altLang="en-US" sz="6600">
                <a:solidFill>
                  <a:schemeClr val="tx1">
                    <a:lumMod val="50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パパの子育て</a:t>
            </a:r>
            <a:br>
              <a:rPr lang="en-US" altLang="ja-JP" sz="6600" dirty="0">
                <a:solidFill>
                  <a:schemeClr val="tx1">
                    <a:lumMod val="50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</a:br>
            <a:r>
              <a:rPr lang="ja-JP" altLang="en-US" sz="6600">
                <a:solidFill>
                  <a:schemeClr val="tx1">
                    <a:lumMod val="50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みんなの子育て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C023C44-B3A0-2654-9FC9-894D557C733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4568" y="4725144"/>
            <a:ext cx="8084964" cy="176919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ja-JP" altLang="en-US" sz="2000" dirty="0">
                <a:solidFill>
                  <a:schemeClr val="tx1">
                    <a:lumMod val="50000"/>
                  </a:schemeClr>
                </a:solidFill>
                <a:cs typeface="+mn-cs"/>
              </a:rPr>
              <a:t>大阪教育大学</a:t>
            </a:r>
            <a:r>
              <a:rPr lang="ja-JP" altLang="en-US" sz="2000">
                <a:solidFill>
                  <a:schemeClr val="tx1">
                    <a:lumMod val="50000"/>
                  </a:schemeClr>
                </a:solidFill>
                <a:cs typeface="+mn-cs"/>
              </a:rPr>
              <a:t>教育学部　教授</a:t>
            </a:r>
            <a:endParaRPr lang="en-US" altLang="ja-JP" sz="20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algn="r" eaLnBrk="1" hangingPunct="1">
              <a:defRPr/>
            </a:pPr>
            <a:r>
              <a:rPr lang="ja-JP" altLang="en-US" sz="2000">
                <a:solidFill>
                  <a:schemeClr val="tx1">
                    <a:lumMod val="50000"/>
                  </a:schemeClr>
                </a:solidFill>
                <a:cs typeface="+mn-cs"/>
              </a:rPr>
              <a:t>元大阪教育大学附属天王寺小学校長</a:t>
            </a:r>
            <a:endParaRPr lang="en-US" altLang="ja-JP" sz="20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algn="r" eaLnBrk="1" hangingPunct="1">
              <a:defRPr/>
            </a:pPr>
            <a:r>
              <a:rPr lang="ja-JP" altLang="en-US" sz="2000">
                <a:solidFill>
                  <a:schemeClr val="tx1">
                    <a:lumMod val="50000"/>
                  </a:schemeClr>
                </a:solidFill>
                <a:cs typeface="+mn-cs"/>
              </a:rPr>
              <a:t>　　　　　　　　　　　　　　　</a:t>
            </a:r>
            <a:r>
              <a:rPr lang="ja-JP" altLang="en-US" sz="2000" dirty="0">
                <a:solidFill>
                  <a:schemeClr val="tx1">
                    <a:lumMod val="50000"/>
                  </a:schemeClr>
                </a:solidFill>
                <a:cs typeface="+mn-cs"/>
              </a:rPr>
              <a:t>小崎恭弘</a:t>
            </a:r>
          </a:p>
          <a:p>
            <a:pPr algn="r" eaLnBrk="1" hangingPunct="1">
              <a:defRPr/>
            </a:pPr>
            <a:r>
              <a:rPr lang="ja-JP" altLang="en-US" sz="1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　　　　　　　　　　　　　</a:t>
            </a:r>
            <a:r>
              <a:rPr lang="en-US" altLang="ja-JP" sz="1600" dirty="0">
                <a:solidFill>
                  <a:schemeClr val="tx1">
                    <a:lumMod val="50000"/>
                  </a:schemeClr>
                </a:solidFill>
                <a:cs typeface="+mn-cs"/>
              </a:rPr>
              <a:t>kozaki@cc.osaka-kyoiku.ac.jp</a:t>
            </a:r>
            <a:endParaRPr lang="en-US" altLang="ja-JP" sz="1200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タイトル 1">
            <a:extLst>
              <a:ext uri="{FF2B5EF4-FFF2-40B4-BE49-F238E27FC236}">
                <a16:creationId xmlns:a16="http://schemas.microsoft.com/office/drawing/2014/main" id="{4CCDB738-9DC5-FD4A-F2A6-E935F761D3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8950" y="188913"/>
            <a:ext cx="8424863" cy="939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>
                <a:solidFill>
                  <a:srgbClr val="000000"/>
                </a:solidFill>
              </a:rPr>
              <a:t>NPO</a:t>
            </a:r>
            <a:r>
              <a:rPr lang="ja-JP" altLang="en-US">
                <a:solidFill>
                  <a:srgbClr val="000000"/>
                </a:solidFill>
              </a:rPr>
              <a:t>法人ファザーリング・ジャパンとは？</a:t>
            </a:r>
          </a:p>
        </p:txBody>
      </p:sp>
      <p:pic>
        <p:nvPicPr>
          <p:cNvPr id="13314" name="Picture 2" descr="C:\Documents and Settings\まなぶ\My Documents\My Pictures\index_bg.jpg">
            <a:extLst>
              <a:ext uri="{FF2B5EF4-FFF2-40B4-BE49-F238E27FC236}">
                <a16:creationId xmlns:a16="http://schemas.microsoft.com/office/drawing/2014/main" id="{1E364B7B-4237-3FA4-F189-24E5797A27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4025" y="836613"/>
            <a:ext cx="8315325" cy="5932487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タイトル 1"/>
          <p:cNvSpPr>
            <a:spLocks noGrp="1"/>
          </p:cNvSpPr>
          <p:nvPr>
            <p:ph type="title"/>
          </p:nvPr>
        </p:nvSpPr>
        <p:spPr>
          <a:xfrm>
            <a:off x="488950" y="295275"/>
            <a:ext cx="8928100" cy="863600"/>
          </a:xfrm>
        </p:spPr>
        <p:txBody>
          <a:bodyPr/>
          <a:lstStyle/>
          <a:p>
            <a:r>
              <a:rPr lang="ja-JP" altLang="en-US">
                <a:solidFill>
                  <a:schemeClr val="tx1">
                    <a:lumMod val="50000"/>
                  </a:schemeClr>
                </a:solidFill>
              </a:rPr>
              <a:t>子どもたちの周り人の笑顔が一番</a:t>
            </a:r>
            <a:r>
              <a:rPr lang="en-US" altLang="ja-JP" dirty="0">
                <a:solidFill>
                  <a:schemeClr val="tx1">
                    <a:lumMod val="50000"/>
                  </a:schemeClr>
                </a:solidFill>
              </a:rPr>
              <a:t>!</a:t>
            </a:r>
            <a:endParaRPr lang="ja-JP" altLang="en-US"/>
          </a:p>
        </p:txBody>
      </p:sp>
      <p:sp>
        <p:nvSpPr>
          <p:cNvPr id="35844" name="コンテンツ プレースホルダ 5"/>
          <p:cNvSpPr>
            <a:spLocks noGrp="1"/>
          </p:cNvSpPr>
          <p:nvPr>
            <p:ph sz="half" idx="1"/>
          </p:nvPr>
        </p:nvSpPr>
        <p:spPr>
          <a:xfrm>
            <a:off x="4137415" y="3861048"/>
            <a:ext cx="5518972" cy="2514258"/>
          </a:xfrm>
        </p:spPr>
        <p:txBody>
          <a:bodyPr/>
          <a:lstStyle/>
          <a:p>
            <a:pPr>
              <a:buFont typeface="Wingdings 3" panose="05040102010807070707" pitchFamily="18" charset="2"/>
              <a:buNone/>
            </a:pPr>
            <a:r>
              <a:rPr lang="ja-JP" altLang="en-US" sz="2400" dirty="0">
                <a:solidFill>
                  <a:schemeClr val="tx1">
                    <a:lumMod val="50000"/>
                  </a:schemeClr>
                </a:solidFill>
              </a:rPr>
              <a:t>頭足人はなにを意味するの</a:t>
            </a:r>
            <a:r>
              <a:rPr lang="ja-JP" altLang="en-US" sz="2400">
                <a:solidFill>
                  <a:schemeClr val="tx1">
                    <a:lumMod val="50000"/>
                  </a:schemeClr>
                </a:solidFill>
              </a:rPr>
              <a:t>か</a:t>
            </a:r>
            <a:r>
              <a:rPr lang="en-US" altLang="ja-JP" sz="2400" dirty="0">
                <a:solidFill>
                  <a:schemeClr val="tx1">
                    <a:lumMod val="50000"/>
                  </a:schemeClr>
                </a:solidFill>
              </a:rPr>
              <a:t>?</a:t>
            </a:r>
          </a:p>
          <a:p>
            <a:pPr>
              <a:buFont typeface="Wingdings 3" panose="05040102010807070707" pitchFamily="18" charset="2"/>
              <a:buNone/>
            </a:pPr>
            <a:endParaRPr lang="ja-JP" altLang="en-US" sz="2400" dirty="0"/>
          </a:p>
          <a:p>
            <a:pPr marL="0" indent="0">
              <a:buNone/>
            </a:pPr>
            <a:r>
              <a:rPr lang="ja-JP" altLang="en-US" sz="3200"/>
              <a:t>不機嫌は環境破壊です</a:t>
            </a:r>
            <a:r>
              <a:rPr lang="en-US" altLang="ja-JP" sz="3200" dirty="0"/>
              <a:t>!</a:t>
            </a:r>
            <a:endParaRPr lang="ja-JP" altLang="en-US" sz="3200"/>
          </a:p>
          <a:p>
            <a:pPr>
              <a:buFont typeface="Wingdings 3" panose="05040102010807070707" pitchFamily="18" charset="2"/>
              <a:buNone/>
            </a:pPr>
            <a:endParaRPr lang="ja-JP" altLang="en-US" dirty="0"/>
          </a:p>
        </p:txBody>
      </p:sp>
      <p:sp>
        <p:nvSpPr>
          <p:cNvPr id="3" name="スライド番号プレースホルダ 2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rgbClr val="FFFFFF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6CC888B-D9F9-4E54-B722-F151A9F45E95}" type="slidenum">
              <a:rPr lang="en-US" smtClean="0"/>
              <a:pPr>
                <a:defRPr/>
              </a:pPr>
              <a:t>3</a:t>
            </a:fld>
            <a:endParaRPr kumimoji="0" lang="en-US" dirty="0"/>
          </a:p>
        </p:txBody>
      </p:sp>
      <p:pic>
        <p:nvPicPr>
          <p:cNvPr id="35846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2" y="1265236"/>
            <a:ext cx="5108172" cy="216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71" y="3258398"/>
            <a:ext cx="2690145" cy="344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063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5E08AA01-2A2A-CE04-8905-902C9F5941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77900" y="260648"/>
            <a:ext cx="8928100" cy="863600"/>
          </a:xfrm>
        </p:spPr>
        <p:txBody>
          <a:bodyPr/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子どもが好きな人とは？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B212A27-A7C9-75CA-77E8-808F7A71CA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93916" y="1340768"/>
            <a:ext cx="8451572" cy="5256584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1.</a:t>
            </a: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「快」を与えてくれる人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　食事・排泄などの、お世話をして</a:t>
            </a:r>
            <a:r>
              <a:rPr lang="ja-JP" altLang="en-US" sz="3200">
                <a:solidFill>
                  <a:schemeClr val="tx1">
                    <a:lumMod val="50000"/>
                  </a:schemeClr>
                </a:solidFill>
                <a:cs typeface="+mn-cs"/>
              </a:rPr>
              <a:t>くれる人</a:t>
            </a:r>
            <a:endParaRPr lang="en-US" altLang="ja-JP" sz="32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ja-JP" altLang="en-US" sz="32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2.</a:t>
            </a: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安心・安定を与えてくれる人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　いつもと一緒の関わり方、</a:t>
            </a:r>
            <a:r>
              <a:rPr lang="ja-JP" altLang="en-US" sz="3200">
                <a:solidFill>
                  <a:schemeClr val="tx1">
                    <a:lumMod val="50000"/>
                  </a:schemeClr>
                </a:solidFill>
                <a:cs typeface="+mn-cs"/>
              </a:rPr>
              <a:t>繰り返し同じ　こと</a:t>
            </a: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をして</a:t>
            </a:r>
            <a:r>
              <a:rPr lang="ja-JP" altLang="en-US" sz="3200">
                <a:solidFill>
                  <a:schemeClr val="tx1">
                    <a:lumMod val="50000"/>
                  </a:schemeClr>
                </a:solidFill>
                <a:cs typeface="+mn-cs"/>
              </a:rPr>
              <a:t>くれる人</a:t>
            </a:r>
            <a:endParaRPr lang="en-US" altLang="ja-JP" sz="32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ja-JP" altLang="en-US" sz="32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ja-JP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3.</a:t>
            </a: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興味・関心を与えてくれる人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ja-JP" altLang="en-US" sz="32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　遊びや楽しさがある人　変化を</a:t>
            </a:r>
            <a:r>
              <a:rPr lang="ja-JP" altLang="en-US" sz="3200">
                <a:solidFill>
                  <a:schemeClr val="tx1">
                    <a:lumMod val="50000"/>
                  </a:schemeClr>
                </a:solidFill>
                <a:cs typeface="+mn-cs"/>
              </a:rPr>
              <a:t>もたらす人</a:t>
            </a:r>
            <a:endParaRPr lang="ja-JP" altLang="en-US" sz="3200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5E87831A-BED7-A638-A68F-E499C9B627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04528" y="260648"/>
            <a:ext cx="8928100" cy="863600"/>
          </a:xfrm>
        </p:spPr>
        <p:txBody>
          <a:bodyPr/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子どもと仲良くなる</a:t>
            </a:r>
            <a:r>
              <a:rPr lang="en-US" altLang="ja-JP" dirty="0">
                <a:solidFill>
                  <a:srgbClr val="000000"/>
                </a:solidFill>
              </a:rPr>
              <a:t>10</a:t>
            </a:r>
            <a:r>
              <a:rPr lang="ja-JP" altLang="en-US">
                <a:solidFill>
                  <a:srgbClr val="000000"/>
                </a:solidFill>
              </a:rPr>
              <a:t>の方法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AC7BDA7-C011-3583-2C01-FED1EA52A07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04528" y="1628800"/>
            <a:ext cx="8712968" cy="4824536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ja-JP" altLang="en-US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笑顔であいさつをする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ja-JP" altLang="en-US" sz="28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ja-JP" altLang="en-US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朝の時間を一緒に過ごす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ja-JP" altLang="en-US" sz="28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ja-JP" altLang="en-US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ミルク、離乳食を食べさせる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ja-JP" altLang="en-US" sz="28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ja-JP" altLang="en-US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子どもの好きなことをする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ja-JP" altLang="en-US" sz="2800" b="1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ja-JP" altLang="en-US" sz="2800" b="1" dirty="0">
                <a:solidFill>
                  <a:schemeClr val="tx1">
                    <a:lumMod val="50000"/>
                  </a:schemeClr>
                </a:solidFill>
                <a:cs typeface="+mn-cs"/>
              </a:rPr>
              <a:t>子どものペース・ルールにあわす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ja-JP" dirty="0">
              <a:solidFill>
                <a:schemeClr val="tx1">
                  <a:lumMod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557F39AC-651C-05B8-0749-F5DE07BA38F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36576" y="188912"/>
            <a:ext cx="8928100" cy="863600"/>
          </a:xfrm>
        </p:spPr>
        <p:txBody>
          <a:bodyPr/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子どもと仲良くなる</a:t>
            </a:r>
            <a:r>
              <a:rPr lang="en-US" altLang="ja-JP" dirty="0">
                <a:solidFill>
                  <a:srgbClr val="000000"/>
                </a:solidFill>
              </a:rPr>
              <a:t>10</a:t>
            </a:r>
            <a:r>
              <a:rPr lang="ja-JP" altLang="en-US">
                <a:solidFill>
                  <a:srgbClr val="000000"/>
                </a:solidFill>
              </a:rPr>
              <a:t>の方法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3D1CABBB-80D4-CA3E-BF65-646D199CE19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76536" y="1412776"/>
            <a:ext cx="7886700" cy="511175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800" b="1" dirty="0">
                <a:solidFill>
                  <a:srgbClr val="303030"/>
                </a:solidFill>
              </a:rPr>
              <a:t>6.</a:t>
            </a:r>
            <a:r>
              <a:rPr lang="ja-JP" altLang="en-US" sz="2800" b="1">
                <a:solidFill>
                  <a:srgbClr val="303030"/>
                </a:solidFill>
              </a:rPr>
              <a:t>大好きと伝える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ja-JP" altLang="en-US" sz="2800" b="1">
              <a:solidFill>
                <a:srgbClr val="30303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800" b="1" dirty="0">
                <a:solidFill>
                  <a:srgbClr val="303030"/>
                </a:solidFill>
              </a:rPr>
              <a:t>7.</a:t>
            </a:r>
            <a:r>
              <a:rPr lang="ja-JP" altLang="en-US" sz="2800" b="1">
                <a:solidFill>
                  <a:srgbClr val="303030"/>
                </a:solidFill>
              </a:rPr>
              <a:t>ダイナミックな遊びをする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ja-JP" altLang="en-US" sz="2800" b="1">
              <a:solidFill>
                <a:srgbClr val="30303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800" b="1" dirty="0">
                <a:solidFill>
                  <a:srgbClr val="303030"/>
                </a:solidFill>
              </a:rPr>
              <a:t>8.</a:t>
            </a:r>
            <a:r>
              <a:rPr lang="ja-JP" altLang="en-US" sz="2800" b="1">
                <a:solidFill>
                  <a:srgbClr val="303030"/>
                </a:solidFill>
              </a:rPr>
              <a:t>読み聞かせの絵本を作る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ja-JP" altLang="en-US" sz="2800" b="1">
              <a:solidFill>
                <a:srgbClr val="30303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800" b="1" dirty="0">
                <a:solidFill>
                  <a:srgbClr val="303030"/>
                </a:solidFill>
              </a:rPr>
              <a:t>9.</a:t>
            </a:r>
            <a:r>
              <a:rPr lang="ja-JP" altLang="en-US" sz="2800" b="1">
                <a:solidFill>
                  <a:srgbClr val="303030"/>
                </a:solidFill>
              </a:rPr>
              <a:t>二人だけで出かける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ja-JP" altLang="en-US" sz="2800" b="1">
              <a:solidFill>
                <a:srgbClr val="30303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800" b="1" dirty="0">
                <a:solidFill>
                  <a:srgbClr val="303030"/>
                </a:solidFill>
              </a:rPr>
              <a:t>10.</a:t>
            </a:r>
            <a:r>
              <a:rPr lang="ja-JP" altLang="en-US" sz="2800" b="1">
                <a:solidFill>
                  <a:srgbClr val="303030"/>
                </a:solidFill>
              </a:rPr>
              <a:t>イベントなどで非日常を演出する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ja-JP" altLang="en-US" sz="1800" b="1">
                <a:solidFill>
                  <a:schemeClr val="bg2"/>
                </a:solidFill>
              </a:rPr>
              <a:t>　　　　　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ja-JP" altLang="en-US" sz="1800" b="1">
                <a:solidFill>
                  <a:schemeClr val="bg2"/>
                </a:solidFill>
              </a:rPr>
              <a:t>　　　　　　　　　　　　　　　　　　　　　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50D5388D-A1D0-84B8-08DD-D3537DCCB6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6224" y="197927"/>
            <a:ext cx="8928100" cy="863600"/>
          </a:xfrm>
        </p:spPr>
        <p:txBody>
          <a:bodyPr/>
          <a:lstStyle/>
          <a:p>
            <a:pPr eaLnBrk="1" hangingPunct="1"/>
            <a:r>
              <a:rPr lang="ja-JP" altLang="en-US">
                <a:latin typeface="Verdana" panose="020B0604030504040204" pitchFamily="34" charset="0"/>
              </a:rPr>
              <a:t>ママとのよい関係作り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E662680B-CB12-AE3B-774F-5C5254CFFC5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40462" y="1435078"/>
            <a:ext cx="8444986" cy="1049337"/>
          </a:xfrm>
        </p:spPr>
        <p:txBody>
          <a:bodyPr>
            <a:normAutofit/>
          </a:bodyPr>
          <a:lstStyle/>
          <a:p>
            <a:pPr eaLnBrk="1" hangingPunct="1"/>
            <a:r>
              <a:rPr lang="ja-JP" altLang="en-US" sz="2585">
                <a:solidFill>
                  <a:srgbClr val="000000"/>
                </a:solidFill>
                <a:latin typeface="Verdana" panose="020B0604030504040204" pitchFamily="34" charset="0"/>
              </a:rPr>
              <a:t>子育て期に、ママがパパに一番して欲しいことは</a:t>
            </a:r>
            <a:r>
              <a:rPr lang="en-US" altLang="ja-JP" sz="2585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  <a:endParaRPr lang="ja-JP" altLang="en-US" sz="2585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39939" name="Diagram 5">
            <a:extLst>
              <a:ext uri="{FF2B5EF4-FFF2-40B4-BE49-F238E27FC236}">
                <a16:creationId xmlns:a16="http://schemas.microsoft.com/office/drawing/2014/main" id="{82D0240E-8648-9601-3FB5-CB001CBBBA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35" y="2303585"/>
            <a:ext cx="8352692" cy="4290646"/>
            <a:chOff x="1718" y="668"/>
            <a:chExt cx="2280" cy="2928"/>
          </a:xfrm>
        </p:grpSpPr>
        <p:sp>
          <p:nvSpPr>
            <p:cNvPr id="39940" name="AutoShape 4">
              <a:extLst>
                <a:ext uri="{FF2B5EF4-FFF2-40B4-BE49-F238E27FC236}">
                  <a16:creationId xmlns:a16="http://schemas.microsoft.com/office/drawing/2014/main" id="{51F2AFA5-12F7-01BD-84D2-AF62493F35A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18" y="668"/>
              <a:ext cx="2280" cy="2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39941" name="_s1028">
              <a:extLst>
                <a:ext uri="{FF2B5EF4-FFF2-40B4-BE49-F238E27FC236}">
                  <a16:creationId xmlns:a16="http://schemas.microsoft.com/office/drawing/2014/main" id="{2995D084-E3AF-CA38-7FD7-CCA9301D02B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573" y="1145"/>
              <a:ext cx="570" cy="49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15 h 21600"/>
                <a:gd name="T14" fmla="*/ 14400 w 21600"/>
                <a:gd name="T15" fmla="*/ 1438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466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215">
                  <a:solidFill>
                    <a:srgbClr val="FF0000"/>
                  </a:solidFill>
                  <a:latin typeface="Times New Roman" panose="02020603050405020304" pitchFamily="18" charset="0"/>
                </a:rPr>
                <a:t>家族の一体感</a:t>
              </a:r>
            </a:p>
          </p:txBody>
        </p:sp>
        <p:sp>
          <p:nvSpPr>
            <p:cNvPr id="39942" name="_s1029">
              <a:extLst>
                <a:ext uri="{FF2B5EF4-FFF2-40B4-BE49-F238E27FC236}">
                  <a16:creationId xmlns:a16="http://schemas.microsoft.com/office/drawing/2014/main" id="{9541C281-32A1-69F9-A1C2-9C1FCA88ECD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88" y="1639"/>
              <a:ext cx="1140" cy="49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9 w 21600"/>
                <a:gd name="T13" fmla="*/ 4513 h 21600"/>
                <a:gd name="T14" fmla="*/ 17109 w 21600"/>
                <a:gd name="T15" fmla="*/ 1708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466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215">
                  <a:solidFill>
                    <a:schemeClr val="bg1"/>
                  </a:solidFill>
                  <a:latin typeface="Times New Roman" panose="02020603050405020304" pitchFamily="18" charset="0"/>
                </a:rPr>
                <a:t>子育てへの共感</a:t>
              </a:r>
            </a:p>
          </p:txBody>
        </p:sp>
        <p:sp>
          <p:nvSpPr>
            <p:cNvPr id="39943" name="_s1030">
              <a:extLst>
                <a:ext uri="{FF2B5EF4-FFF2-40B4-BE49-F238E27FC236}">
                  <a16:creationId xmlns:a16="http://schemas.microsoft.com/office/drawing/2014/main" id="{5CCD6F87-7D2D-357B-1DA8-6D913E95EF5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003" y="2132"/>
              <a:ext cx="1710" cy="49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600 w 21600"/>
                <a:gd name="T13" fmla="*/ 3585 h 21600"/>
                <a:gd name="T14" fmla="*/ 18000 w 21600"/>
                <a:gd name="T15" fmla="*/ 180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466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215">
                  <a:solidFill>
                    <a:schemeClr val="bg1"/>
                  </a:solidFill>
                  <a:latin typeface="Times New Roman" panose="02020603050405020304" pitchFamily="18" charset="0"/>
                </a:rPr>
                <a:t>実際の育児や家事</a:t>
              </a:r>
            </a:p>
          </p:txBody>
        </p:sp>
        <p:sp>
          <p:nvSpPr>
            <p:cNvPr id="39944" name="_s1031">
              <a:extLst>
                <a:ext uri="{FF2B5EF4-FFF2-40B4-BE49-F238E27FC236}">
                  <a16:creationId xmlns:a16="http://schemas.microsoft.com/office/drawing/2014/main" id="{C1711209-4FD5-00C2-B283-3C9F7F2F1C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718" y="2626"/>
              <a:ext cx="2280" cy="49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55 w 21600"/>
                <a:gd name="T13" fmla="*/ 3148 h 21600"/>
                <a:gd name="T14" fmla="*/ 18455 w 21600"/>
                <a:gd name="T15" fmla="*/ 1845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4669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lIns="0" tIns="0" rIns="0" bIns="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kumimoji="1"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en-US" sz="2215">
                  <a:solidFill>
                    <a:schemeClr val="bg1"/>
                  </a:solidFill>
                  <a:latin typeface="Times New Roman" panose="02020603050405020304" pitchFamily="18" charset="0"/>
                </a:rPr>
                <a:t>ママに対する気遣い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263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タイトル 1">
            <a:extLst>
              <a:ext uri="{FF2B5EF4-FFF2-40B4-BE49-F238E27FC236}">
                <a16:creationId xmlns:a16="http://schemas.microsoft.com/office/drawing/2014/main" id="{8D81C80B-4C47-25E3-6FB5-017B3CC901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88950" y="293687"/>
            <a:ext cx="8928100" cy="863600"/>
          </a:xfrm>
        </p:spPr>
        <p:txBody>
          <a:bodyPr lIns="92075" tIns="46038" rIns="92075" bIns="46038"/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子育てに必要な力とバランス</a:t>
            </a:r>
          </a:p>
        </p:txBody>
      </p:sp>
      <p:graphicFrame>
        <p:nvGraphicFramePr>
          <p:cNvPr id="4" name="コンテンツ プレースホルダ 3">
            <a:extLst>
              <a:ext uri="{FF2B5EF4-FFF2-40B4-BE49-F238E27FC236}">
                <a16:creationId xmlns:a16="http://schemas.microsoft.com/office/drawing/2014/main" id="{09451301-EBEB-04AC-EF9D-4427144546A7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75161294"/>
              </p:ext>
            </p:extLst>
          </p:nvPr>
        </p:nvGraphicFramePr>
        <p:xfrm>
          <a:off x="983438" y="1585913"/>
          <a:ext cx="826135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5" name="テキスト ボックス 4">
            <a:extLst>
              <a:ext uri="{FF2B5EF4-FFF2-40B4-BE49-F238E27FC236}">
                <a16:creationId xmlns:a16="http://schemas.microsoft.com/office/drawing/2014/main" id="{C6D1276A-8F0F-1EA1-A87C-0949D403D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50" y="2536032"/>
            <a:ext cx="10160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32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8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4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5400">
                <a:solidFill>
                  <a:srgbClr val="C00000"/>
                </a:solidFill>
                <a:latin typeface="Times New Roman" panose="02020603050405020304" pitchFamily="18" charset="0"/>
              </a:rPr>
              <a:t>育児力</a:t>
            </a:r>
          </a:p>
        </p:txBody>
      </p:sp>
      <p:sp>
        <p:nvSpPr>
          <p:cNvPr id="5" name="右矢印 4">
            <a:extLst>
              <a:ext uri="{FF2B5EF4-FFF2-40B4-BE49-F238E27FC236}">
                <a16:creationId xmlns:a16="http://schemas.microsoft.com/office/drawing/2014/main" id="{12FCF78F-F7E6-2641-7176-6DF32673A434}"/>
              </a:ext>
            </a:extLst>
          </p:cNvPr>
          <p:cNvSpPr/>
          <p:nvPr/>
        </p:nvSpPr>
        <p:spPr>
          <a:xfrm>
            <a:off x="952500" y="1928813"/>
            <a:ext cx="714375" cy="3429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6" name="左矢印 5">
            <a:extLst>
              <a:ext uri="{FF2B5EF4-FFF2-40B4-BE49-F238E27FC236}">
                <a16:creationId xmlns:a16="http://schemas.microsoft.com/office/drawing/2014/main" id="{619C6539-C8D7-D8B9-1529-CB57591E3807}"/>
              </a:ext>
            </a:extLst>
          </p:cNvPr>
          <p:cNvSpPr/>
          <p:nvPr/>
        </p:nvSpPr>
        <p:spPr>
          <a:xfrm>
            <a:off x="8382000" y="1857375"/>
            <a:ext cx="500063" cy="35004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23558" name="テキスト ボックス 6">
            <a:extLst>
              <a:ext uri="{FF2B5EF4-FFF2-40B4-BE49-F238E27FC236}">
                <a16:creationId xmlns:a16="http://schemas.microsoft.com/office/drawing/2014/main" id="{328495CC-A765-0E27-36A2-C5E52EC7E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1643063"/>
            <a:ext cx="677863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32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8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4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>
                <a:solidFill>
                  <a:schemeClr val="tx1"/>
                </a:solidFill>
                <a:latin typeface="Times New Roman" panose="02020603050405020304" pitchFamily="18" charset="0"/>
              </a:rPr>
              <a:t>自尊感情・自己肯定感</a:t>
            </a:r>
          </a:p>
        </p:txBody>
      </p:sp>
      <p:sp>
        <p:nvSpPr>
          <p:cNvPr id="23559" name="テキスト ボックス 8">
            <a:extLst>
              <a:ext uri="{FF2B5EF4-FFF2-40B4-BE49-F238E27FC236}">
                <a16:creationId xmlns:a16="http://schemas.microsoft.com/office/drawing/2014/main" id="{C10DB205-1257-4ED1-3470-341325ABD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2063" y="2214563"/>
            <a:ext cx="677862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32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8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4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Char char="•"/>
              <a:defRPr kumimoji="1" sz="2000">
                <a:solidFill>
                  <a:srgbClr val="B2B2B2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>
                <a:solidFill>
                  <a:schemeClr val="tx1"/>
                </a:solidFill>
                <a:latin typeface="Times New Roman" panose="02020603050405020304" pitchFamily="18" charset="0"/>
              </a:rPr>
              <a:t>道徳心・社会性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962E71-5E85-DC38-43C6-9A71C62AB543}"/>
              </a:ext>
            </a:extLst>
          </p:cNvPr>
          <p:cNvSpPr txBox="1"/>
          <p:nvPr/>
        </p:nvSpPr>
        <p:spPr>
          <a:xfrm>
            <a:off x="2687678" y="5829831"/>
            <a:ext cx="5211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バランスをとるポイントは、多様性</a:t>
            </a:r>
            <a:r>
              <a:rPr kumimoji="1" lang="en-US" altLang="ja-JP" sz="2400" dirty="0"/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B96F7789-F4DB-69D3-3812-DC57A3950BC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4568" y="188640"/>
            <a:ext cx="8928100" cy="863600"/>
          </a:xfrm>
        </p:spPr>
        <p:txBody>
          <a:bodyPr/>
          <a:lstStyle/>
          <a:p>
            <a:pPr eaLnBrk="1" hangingPunct="1"/>
            <a:r>
              <a:rPr lang="ja-JP" altLang="en-US">
                <a:solidFill>
                  <a:srgbClr val="000000"/>
                </a:solidFill>
              </a:rPr>
              <a:t>子育てを楽しもう</a:t>
            </a:r>
            <a:r>
              <a:rPr lang="en-US" altLang="ja-JP" dirty="0">
                <a:solidFill>
                  <a:srgbClr val="000000"/>
                </a:solidFill>
              </a:rPr>
              <a:t>!</a:t>
            </a: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5771503-5A88-2FA3-B0DC-888F5A31D71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88504" y="1340768"/>
            <a:ext cx="9145016" cy="4392488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ja-JP" altLang="en-US" sz="3600">
                <a:solidFill>
                  <a:schemeClr val="tx1">
                    <a:lumMod val="50000"/>
                  </a:schemeClr>
                </a:solidFill>
                <a:cs typeface="+mn-cs"/>
              </a:rPr>
              <a:t>パパ</a:t>
            </a:r>
            <a:r>
              <a:rPr lang="ja-JP" altLang="en-US" sz="3600" dirty="0">
                <a:solidFill>
                  <a:schemeClr val="tx1">
                    <a:lumMod val="50000"/>
                  </a:schemeClr>
                </a:solidFill>
                <a:cs typeface="+mn-cs"/>
              </a:rPr>
              <a:t>とママが違うということが大切です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ja-JP" altLang="en-US" sz="3600" dirty="0">
                <a:solidFill>
                  <a:schemeClr val="tx1">
                    <a:lumMod val="50000"/>
                  </a:schemeClr>
                </a:solidFill>
                <a:cs typeface="+mn-cs"/>
              </a:rPr>
              <a:t>子どもに豊かな環境を作って上げましょう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ja-JP" altLang="en-US" sz="3600" dirty="0">
                <a:solidFill>
                  <a:schemeClr val="tx1">
                    <a:lumMod val="50000"/>
                  </a:schemeClr>
                </a:solidFill>
                <a:cs typeface="+mn-cs"/>
              </a:rPr>
              <a:t>親の役割は、自立させることです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ja-JP" altLang="en-US" sz="3600" dirty="0">
                <a:solidFill>
                  <a:schemeClr val="tx1">
                    <a:lumMod val="50000"/>
                  </a:schemeClr>
                </a:solidFill>
                <a:cs typeface="+mn-cs"/>
              </a:rPr>
              <a:t>親の価値観</a:t>
            </a:r>
            <a:r>
              <a:rPr lang="ja-JP" altLang="en-US" sz="3600">
                <a:solidFill>
                  <a:schemeClr val="tx1">
                    <a:lumMod val="50000"/>
                  </a:schemeClr>
                </a:solidFill>
                <a:cs typeface="+mn-cs"/>
              </a:rPr>
              <a:t>を伝えましょう</a:t>
            </a:r>
            <a:endParaRPr lang="en-US" altLang="ja-JP" sz="36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>
              <a:lnSpc>
                <a:spcPct val="120000"/>
              </a:lnSpc>
              <a:defRPr/>
            </a:pPr>
            <a:r>
              <a:rPr lang="ja-JP" altLang="en-US" sz="3600">
                <a:solidFill>
                  <a:schemeClr val="tx1">
                    <a:lumMod val="50000"/>
                  </a:schemeClr>
                </a:solidFill>
                <a:cs typeface="+mn-cs"/>
              </a:rPr>
              <a:t>よい親の条件とは</a:t>
            </a:r>
            <a:r>
              <a:rPr lang="en-US" altLang="ja-JP" sz="3600" dirty="0">
                <a:solidFill>
                  <a:schemeClr val="tx1">
                    <a:lumMod val="50000"/>
                  </a:schemeClr>
                </a:solidFill>
                <a:cs typeface="+mn-cs"/>
              </a:rPr>
              <a:t>?</a:t>
            </a:r>
            <a:r>
              <a:rPr lang="ja-JP" altLang="en-US" sz="3600">
                <a:solidFill>
                  <a:schemeClr val="tx1">
                    <a:lumMod val="50000"/>
                  </a:schemeClr>
                </a:solidFill>
                <a:cs typeface="+mn-cs"/>
              </a:rPr>
              <a:t>「</a:t>
            </a:r>
            <a:r>
              <a:rPr lang="en" altLang="ja-JP" sz="2800" dirty="0">
                <a:effectLst/>
                <a:latin typeface="Helvetica Neue" panose="02000503000000020004" pitchFamily="2" charset="0"/>
              </a:rPr>
              <a:t> </a:t>
            </a:r>
            <a:r>
              <a:rPr lang="en" altLang="ja-JP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en" altLang="ja-JP" sz="2800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ood enough</a:t>
            </a:r>
            <a:r>
              <a:rPr lang="en" altLang="ja-JP" sz="2800" dirty="0">
                <a:latin typeface="Cambria Math" panose="02040503050406030204" pitchFamily="18" charset="0"/>
                <a:ea typeface="Hiragino Sans" panose="020B0400000000000000" pitchFamily="34" charset="-128"/>
              </a:rPr>
              <a:t> </a:t>
            </a:r>
            <a:r>
              <a:rPr lang="en" altLang="ja-JP" sz="2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mothre</a:t>
            </a:r>
            <a:r>
              <a:rPr lang="en" altLang="ja-JP" sz="2800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ja-JP" altLang="en-US" sz="3600">
                <a:solidFill>
                  <a:schemeClr val="tx1">
                    <a:lumMod val="50000"/>
                  </a:schemeClr>
                </a:solidFill>
                <a:cs typeface="+mn-cs"/>
              </a:rPr>
              <a:t>」</a:t>
            </a:r>
            <a:endParaRPr lang="ja-JP" altLang="en-US" sz="3600" dirty="0">
              <a:solidFill>
                <a:schemeClr val="tx1">
                  <a:lumMod val="50000"/>
                </a:schemeClr>
              </a:solidFill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ja-JP" dirty="0"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390</Words>
  <Application>Microsoft Macintosh PowerPoint</Application>
  <PresentationFormat>A4 210 x 297 mm</PresentationFormat>
  <Paragraphs>70</Paragraphs>
  <Slides>9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22" baseType="lpstr">
      <vt:lpstr>MS PGothic</vt:lpstr>
      <vt:lpstr>ＭＳ Ｐ明朝</vt:lpstr>
      <vt:lpstr>游ゴシック</vt:lpstr>
      <vt:lpstr>游ゴシック Light</vt:lpstr>
      <vt:lpstr>Arial</vt:lpstr>
      <vt:lpstr>Calibri</vt:lpstr>
      <vt:lpstr>Cambria Math</vt:lpstr>
      <vt:lpstr>Helvetica Neue</vt:lpstr>
      <vt:lpstr>Times New Roman</vt:lpstr>
      <vt:lpstr>Verdana</vt:lpstr>
      <vt:lpstr>Wingdings</vt:lpstr>
      <vt:lpstr>Wingdings 3</vt:lpstr>
      <vt:lpstr>Office テーマ</vt:lpstr>
      <vt:lpstr>パパの子育て みんなの子育て</vt:lpstr>
      <vt:lpstr>NPO法人ファザーリング・ジャパンとは？</vt:lpstr>
      <vt:lpstr>子どもたちの周り人の笑顔が一番!</vt:lpstr>
      <vt:lpstr>子どもが好きな人とは？</vt:lpstr>
      <vt:lpstr>子どもと仲良くなる10の方法</vt:lpstr>
      <vt:lpstr>子どもと仲良くなる10の方法</vt:lpstr>
      <vt:lpstr>ママとのよい関係作り</vt:lpstr>
      <vt:lpstr>子育てに必要な力とバランス</vt:lpstr>
      <vt:lpstr>子育てを楽しもう!</vt:lpstr>
    </vt:vector>
  </TitlesOfParts>
  <Company>RSI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子どもの育ちとパパの役割</dc:title>
  <dc:creator>yasuhirro kozaki</dc:creator>
  <cp:lastModifiedBy>小﨑　恭弘</cp:lastModifiedBy>
  <cp:revision>141</cp:revision>
  <dcterms:created xsi:type="dcterms:W3CDTF">2009-10-06T00:04:51Z</dcterms:created>
  <dcterms:modified xsi:type="dcterms:W3CDTF">2026-09-01T11:22:31Z</dcterms:modified>
</cp:coreProperties>
</file>