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7"/>
  </p:notesMasterIdLst>
  <p:sldIdLst>
    <p:sldId id="1258" r:id="rId2"/>
    <p:sldId id="1375" r:id="rId3"/>
    <p:sldId id="1531" r:id="rId4"/>
    <p:sldId id="1542" r:id="rId5"/>
    <p:sldId id="429" r:id="rId6"/>
    <p:sldId id="1448" r:id="rId7"/>
    <p:sldId id="1451" r:id="rId8"/>
    <p:sldId id="1385" r:id="rId9"/>
    <p:sldId id="1170" r:id="rId10"/>
    <p:sldId id="1450" r:id="rId11"/>
    <p:sldId id="1915" r:id="rId12"/>
    <p:sldId id="1916" r:id="rId13"/>
    <p:sldId id="1917" r:id="rId14"/>
    <p:sldId id="1174" r:id="rId15"/>
    <p:sldId id="387" r:id="rId16"/>
    <p:sldId id="388" r:id="rId17"/>
    <p:sldId id="1221" r:id="rId18"/>
    <p:sldId id="1608" r:id="rId19"/>
    <p:sldId id="391" r:id="rId20"/>
    <p:sldId id="1918" r:id="rId21"/>
    <p:sldId id="393" r:id="rId22"/>
    <p:sldId id="394" r:id="rId23"/>
    <p:sldId id="395" r:id="rId24"/>
    <p:sldId id="1222" r:id="rId25"/>
    <p:sldId id="396" r:id="rId26"/>
    <p:sldId id="1919" r:id="rId27"/>
    <p:sldId id="1920" r:id="rId28"/>
    <p:sldId id="1921" r:id="rId29"/>
    <p:sldId id="1922" r:id="rId30"/>
    <p:sldId id="1923" r:id="rId31"/>
    <p:sldId id="1924" r:id="rId32"/>
    <p:sldId id="1925" r:id="rId33"/>
    <p:sldId id="1926" r:id="rId34"/>
    <p:sldId id="1449" r:id="rId35"/>
    <p:sldId id="1198" r:id="rId36"/>
    <p:sldId id="1363" r:id="rId37"/>
    <p:sldId id="1210" r:id="rId38"/>
    <p:sldId id="1452" r:id="rId39"/>
    <p:sldId id="1413" r:id="rId40"/>
    <p:sldId id="1414" r:id="rId41"/>
    <p:sldId id="1415" r:id="rId42"/>
    <p:sldId id="277" r:id="rId43"/>
    <p:sldId id="1927" r:id="rId44"/>
    <p:sldId id="1928" r:id="rId45"/>
    <p:sldId id="1543" r:id="rId46"/>
    <p:sldId id="1634" r:id="rId47"/>
    <p:sldId id="1635" r:id="rId48"/>
    <p:sldId id="1636" r:id="rId49"/>
    <p:sldId id="1637" r:id="rId50"/>
    <p:sldId id="1638" r:id="rId51"/>
    <p:sldId id="1639" r:id="rId52"/>
    <p:sldId id="1640" r:id="rId53"/>
    <p:sldId id="1502" r:id="rId54"/>
    <p:sldId id="1641" r:id="rId55"/>
    <p:sldId id="1642" r:id="rId56"/>
    <p:sldId id="1643" r:id="rId57"/>
    <p:sldId id="1644" r:id="rId58"/>
    <p:sldId id="1476" r:id="rId59"/>
    <p:sldId id="1645" r:id="rId60"/>
    <p:sldId id="1646" r:id="rId61"/>
    <p:sldId id="1647" r:id="rId62"/>
    <p:sldId id="1648" r:id="rId63"/>
    <p:sldId id="1653" r:id="rId64"/>
    <p:sldId id="1654" r:id="rId65"/>
    <p:sldId id="1655" r:id="rId66"/>
    <p:sldId id="1656" r:id="rId67"/>
    <p:sldId id="1657" r:id="rId68"/>
    <p:sldId id="1658" r:id="rId69"/>
    <p:sldId id="1659" r:id="rId70"/>
    <p:sldId id="1660" r:id="rId71"/>
    <p:sldId id="1661" r:id="rId72"/>
    <p:sldId id="1662" r:id="rId73"/>
    <p:sldId id="1663" r:id="rId74"/>
    <p:sldId id="1664" r:id="rId75"/>
    <p:sldId id="1665" r:id="rId76"/>
    <p:sldId id="1666" r:id="rId77"/>
    <p:sldId id="1667" r:id="rId78"/>
    <p:sldId id="1668" r:id="rId79"/>
    <p:sldId id="1669" r:id="rId80"/>
    <p:sldId id="1670" r:id="rId81"/>
    <p:sldId id="1671" r:id="rId82"/>
    <p:sldId id="1672" r:id="rId83"/>
    <p:sldId id="1673" r:id="rId84"/>
    <p:sldId id="1507" r:id="rId85"/>
    <p:sldId id="1508" r:id="rId86"/>
    <p:sldId id="1510" r:id="rId87"/>
    <p:sldId id="1512" r:id="rId88"/>
    <p:sldId id="1513" r:id="rId89"/>
    <p:sldId id="1514" r:id="rId90"/>
    <p:sldId id="1516" r:id="rId91"/>
    <p:sldId id="1517" r:id="rId92"/>
    <p:sldId id="1518" r:id="rId93"/>
    <p:sldId id="1519" r:id="rId94"/>
    <p:sldId id="1520" r:id="rId95"/>
    <p:sldId id="1521" r:id="rId96"/>
    <p:sldId id="1522" r:id="rId97"/>
    <p:sldId id="1523" r:id="rId98"/>
    <p:sldId id="1524" r:id="rId99"/>
    <p:sldId id="1674" r:id="rId100"/>
    <p:sldId id="1526" r:id="rId101"/>
    <p:sldId id="1533" r:id="rId102"/>
    <p:sldId id="1527" r:id="rId103"/>
    <p:sldId id="1528" r:id="rId104"/>
    <p:sldId id="1529" r:id="rId105"/>
    <p:sldId id="1813" r:id="rId10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9727" autoAdjust="0"/>
    <p:restoredTop sz="77602" autoAdjust="0"/>
  </p:normalViewPr>
  <p:slideViewPr>
    <p:cSldViewPr snapToGrid="0">
      <p:cViewPr varScale="1">
        <p:scale>
          <a:sx n="87" d="100"/>
          <a:sy n="87" d="100"/>
        </p:scale>
        <p:origin x="1984" y="200"/>
      </p:cViewPr>
      <p:guideLst/>
    </p:cSldViewPr>
  </p:slideViewPr>
  <p:notesTextViewPr>
    <p:cViewPr>
      <p:scale>
        <a:sx n="1" d="1"/>
        <a:sy n="1" d="1"/>
      </p:scale>
      <p:origin x="0" y="0"/>
    </p:cViewPr>
  </p:notesTextViewPr>
  <p:sorterViewPr>
    <p:cViewPr varScale="1">
      <p:scale>
        <a:sx n="1" d="1"/>
        <a:sy n="1" d="1"/>
      </p:scale>
      <p:origin x="0" y="-15288"/>
    </p:cViewPr>
  </p:sorterViewPr>
  <p:notesViewPr>
    <p:cSldViewPr snapToGrid="0">
      <p:cViewPr varScale="1">
        <p:scale>
          <a:sx n="91" d="100"/>
          <a:sy n="91" d="100"/>
        </p:scale>
        <p:origin x="4096" y="19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A8EDCE-EB7D-47EF-8169-4E5CE68057D3}" type="datetimeFigureOut">
              <a:rPr kumimoji="1" lang="ja-JP" altLang="en-US" smtClean="0"/>
              <a:t>2026/9/3</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454ED1-373D-43AA-81D2-CD6764673EDF}" type="slidenum">
              <a:rPr kumimoji="1" lang="ja-JP" altLang="en-US" smtClean="0"/>
              <a:t>‹#›</a:t>
            </a:fld>
            <a:endParaRPr kumimoji="1" lang="ja-JP" altLang="en-US"/>
          </a:p>
        </p:txBody>
      </p:sp>
    </p:spTree>
    <p:extLst>
      <p:ext uri="{BB962C8B-B14F-4D97-AF65-F5344CB8AC3E}">
        <p14:creationId xmlns:p14="http://schemas.microsoft.com/office/powerpoint/2010/main" val="383281178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5"/>
          </p:nvPr>
        </p:nvSpPr>
        <p:spPr/>
        <p:txBody>
          <a:bodyPr/>
          <a:lstStyle/>
          <a:p>
            <a:fld id="{F4454ED1-373D-43AA-81D2-CD6764673EDF}" type="slidenum">
              <a:rPr kumimoji="1" lang="ja-JP" altLang="en-US" smtClean="0"/>
              <a:t>1</a:t>
            </a:fld>
            <a:endParaRPr kumimoji="1" lang="ja-JP" altLang="en-US"/>
          </a:p>
        </p:txBody>
      </p:sp>
    </p:spTree>
    <p:extLst>
      <p:ext uri="{BB962C8B-B14F-4D97-AF65-F5344CB8AC3E}">
        <p14:creationId xmlns:p14="http://schemas.microsoft.com/office/powerpoint/2010/main" val="3898035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4" name="スライド番号プレースホルダー 3"/>
          <p:cNvSpPr>
            <a:spLocks noGrp="1"/>
          </p:cNvSpPr>
          <p:nvPr>
            <p:ph type="sldNum" sz="quarter" idx="5"/>
          </p:nvPr>
        </p:nvSpPr>
        <p:spPr/>
        <p:txBody>
          <a:bodyPr/>
          <a:lstStyle/>
          <a:p>
            <a:fld id="{F4454ED1-373D-43AA-81D2-CD6764673EDF}" type="slidenum">
              <a:rPr kumimoji="1" lang="ja-JP" altLang="en-US" smtClean="0"/>
              <a:t>2</a:t>
            </a:fld>
            <a:endParaRPr kumimoji="1" lang="ja-JP" altLang="en-US"/>
          </a:p>
        </p:txBody>
      </p:sp>
      <p:sp>
        <p:nvSpPr>
          <p:cNvPr id="3" name="ノート プレースホルダー 2">
            <a:extLst>
              <a:ext uri="{FF2B5EF4-FFF2-40B4-BE49-F238E27FC236}">
                <a16:creationId xmlns:a16="http://schemas.microsoft.com/office/drawing/2014/main" id="{C996E57D-4631-EED8-5963-BDB027E03156}"/>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341995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024A9-9E2E-68F6-1D35-F1F79EBC751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F93A5F2-6B15-EC45-804A-FA66ABEDF9C2}"/>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BCB265CB-F263-7807-103E-226639EF54C3}"/>
              </a:ext>
            </a:extLst>
          </p:cNvPr>
          <p:cNvSpPr>
            <a:spLocks noGrp="1"/>
          </p:cNvSpPr>
          <p:nvPr>
            <p:ph type="sldNum" sz="quarter" idx="5"/>
          </p:nvPr>
        </p:nvSpPr>
        <p:spPr/>
        <p:txBody>
          <a:bodyPr/>
          <a:lstStyle/>
          <a:p>
            <a:fld id="{F4454ED1-373D-43AA-81D2-CD6764673EDF}" type="slidenum">
              <a:rPr kumimoji="1" lang="ja-JP" altLang="en-US" smtClean="0"/>
              <a:t>3</a:t>
            </a:fld>
            <a:endParaRPr kumimoji="1" lang="ja-JP" altLang="en-US"/>
          </a:p>
        </p:txBody>
      </p:sp>
      <p:sp>
        <p:nvSpPr>
          <p:cNvPr id="3" name="ノート プレースホルダー 2">
            <a:extLst>
              <a:ext uri="{FF2B5EF4-FFF2-40B4-BE49-F238E27FC236}">
                <a16:creationId xmlns:a16="http://schemas.microsoft.com/office/drawing/2014/main" id="{13C3BE88-7685-A8FB-65CB-004EDE0372BD}"/>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134877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543FA-8A24-9485-49E2-7D8A0257075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F54F699-F397-0F81-2D94-56F05D63237B}"/>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4DC2026E-35E6-3BCD-0B3F-677B1D24D77B}"/>
              </a:ext>
            </a:extLst>
          </p:cNvPr>
          <p:cNvSpPr>
            <a:spLocks noGrp="1"/>
          </p:cNvSpPr>
          <p:nvPr>
            <p:ph type="sldNum" sz="quarter" idx="5"/>
          </p:nvPr>
        </p:nvSpPr>
        <p:spPr/>
        <p:txBody>
          <a:bodyPr/>
          <a:lstStyle/>
          <a:p>
            <a:fld id="{F4454ED1-373D-43AA-81D2-CD6764673EDF}" type="slidenum">
              <a:rPr kumimoji="1" lang="ja-JP" altLang="en-US" smtClean="0"/>
              <a:t>4</a:t>
            </a:fld>
            <a:endParaRPr kumimoji="1" lang="ja-JP" altLang="en-US"/>
          </a:p>
        </p:txBody>
      </p:sp>
      <p:sp>
        <p:nvSpPr>
          <p:cNvPr id="3" name="ノート プレースホルダー 2">
            <a:extLst>
              <a:ext uri="{FF2B5EF4-FFF2-40B4-BE49-F238E27FC236}">
                <a16:creationId xmlns:a16="http://schemas.microsoft.com/office/drawing/2014/main" id="{BEC290DD-B030-D792-74F3-369658C82C59}"/>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71156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7F98C-B636-3F9C-5904-ED0D746C48C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2F6A3AF-4E2B-92BD-A217-F1966E4DBCE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4498178-6074-C983-96D0-071C81E1E11C}"/>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E1297DE-A9A3-4352-3FF2-635135050FD5}"/>
              </a:ext>
            </a:extLst>
          </p:cNvPr>
          <p:cNvSpPr>
            <a:spLocks noGrp="1"/>
          </p:cNvSpPr>
          <p:nvPr>
            <p:ph type="sldNum" sz="quarter" idx="5"/>
          </p:nvPr>
        </p:nvSpPr>
        <p:spPr/>
        <p:txBody>
          <a:bodyPr/>
          <a:lstStyle/>
          <a:p>
            <a:fld id="{F4454ED1-373D-43AA-81D2-CD6764673EDF}" type="slidenum">
              <a:rPr kumimoji="1" lang="ja-JP" altLang="en-US" smtClean="0"/>
              <a:t>5</a:t>
            </a:fld>
            <a:endParaRPr kumimoji="1" lang="ja-JP" altLang="en-US"/>
          </a:p>
        </p:txBody>
      </p:sp>
    </p:spTree>
    <p:extLst>
      <p:ext uri="{BB962C8B-B14F-4D97-AF65-F5344CB8AC3E}">
        <p14:creationId xmlns:p14="http://schemas.microsoft.com/office/powerpoint/2010/main" val="3748666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1E86B-27E0-63D2-FEFB-0E076C5F6EA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79BD44C-4EE3-C7B6-7AA5-EC872E67DAE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77D699D-2B23-5B8A-0D28-381E3801C4DE}"/>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963BF24-7FDE-62C4-9618-A1B9DE5E601C}"/>
              </a:ext>
            </a:extLst>
          </p:cNvPr>
          <p:cNvSpPr>
            <a:spLocks noGrp="1"/>
          </p:cNvSpPr>
          <p:nvPr>
            <p:ph type="sldNum" sz="quarter" idx="5"/>
          </p:nvPr>
        </p:nvSpPr>
        <p:spPr/>
        <p:txBody>
          <a:bodyPr/>
          <a:lstStyle/>
          <a:p>
            <a:fld id="{F4454ED1-373D-43AA-81D2-CD6764673EDF}" type="slidenum">
              <a:rPr kumimoji="1" lang="ja-JP" altLang="en-US" smtClean="0"/>
              <a:t>6</a:t>
            </a:fld>
            <a:endParaRPr kumimoji="1" lang="ja-JP" altLang="en-US"/>
          </a:p>
        </p:txBody>
      </p:sp>
    </p:spTree>
    <p:extLst>
      <p:ext uri="{BB962C8B-B14F-4D97-AF65-F5344CB8AC3E}">
        <p14:creationId xmlns:p14="http://schemas.microsoft.com/office/powerpoint/2010/main" val="1109714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0C9D9-6673-CACB-D018-804C89219F3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9AA9066-D6DC-21EF-E2D6-0745A39F73D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A78525F-C947-B624-FD61-44F203405BE7}"/>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6874547-CBD1-428F-6EBD-6DA57CC5C1FE}"/>
              </a:ext>
            </a:extLst>
          </p:cNvPr>
          <p:cNvSpPr>
            <a:spLocks noGrp="1"/>
          </p:cNvSpPr>
          <p:nvPr>
            <p:ph type="sldNum" sz="quarter" idx="5"/>
          </p:nvPr>
        </p:nvSpPr>
        <p:spPr/>
        <p:txBody>
          <a:bodyPr/>
          <a:lstStyle/>
          <a:p>
            <a:fld id="{F4454ED1-373D-43AA-81D2-CD6764673EDF}" type="slidenum">
              <a:rPr kumimoji="1" lang="ja-JP" altLang="en-US" smtClean="0"/>
              <a:t>8</a:t>
            </a:fld>
            <a:endParaRPr kumimoji="1" lang="ja-JP" altLang="en-US"/>
          </a:p>
        </p:txBody>
      </p:sp>
    </p:spTree>
    <p:extLst>
      <p:ext uri="{BB962C8B-B14F-4D97-AF65-F5344CB8AC3E}">
        <p14:creationId xmlns:p14="http://schemas.microsoft.com/office/powerpoint/2010/main" val="1972827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4EDD8-5D33-076F-4F26-88E142E75C3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A6FCD08-1F03-888A-48D2-52A9D07E4B3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CCF006D-F775-F7B7-1D9F-5317386A500C}"/>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CF4FF6CF-BAEC-BD79-E6FC-F08EB5534587}"/>
              </a:ext>
            </a:extLst>
          </p:cNvPr>
          <p:cNvSpPr>
            <a:spLocks noGrp="1"/>
          </p:cNvSpPr>
          <p:nvPr>
            <p:ph type="sldNum" sz="quarter" idx="5"/>
          </p:nvPr>
        </p:nvSpPr>
        <p:spPr/>
        <p:txBody>
          <a:bodyPr/>
          <a:lstStyle/>
          <a:p>
            <a:fld id="{F4454ED1-373D-43AA-81D2-CD6764673EDF}" type="slidenum">
              <a:rPr kumimoji="1" lang="ja-JP" altLang="en-US" smtClean="0"/>
              <a:t>9</a:t>
            </a:fld>
            <a:endParaRPr kumimoji="1" lang="ja-JP" altLang="en-US"/>
          </a:p>
        </p:txBody>
      </p:sp>
    </p:spTree>
    <p:extLst>
      <p:ext uri="{BB962C8B-B14F-4D97-AF65-F5344CB8AC3E}">
        <p14:creationId xmlns:p14="http://schemas.microsoft.com/office/powerpoint/2010/main" val="18094496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F37BB-3191-AC52-44CD-2808449C90E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77DD87E-54AC-39E9-5281-63DD8060FD8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631EB18-4275-6E2D-2E27-4FACF659E7DE}"/>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454A99C-E5C5-110D-53E7-D3E91714BEE8}"/>
              </a:ext>
            </a:extLst>
          </p:cNvPr>
          <p:cNvSpPr>
            <a:spLocks noGrp="1"/>
          </p:cNvSpPr>
          <p:nvPr>
            <p:ph type="sldNum" sz="quarter" idx="5"/>
          </p:nvPr>
        </p:nvSpPr>
        <p:spPr/>
        <p:txBody>
          <a:bodyPr/>
          <a:lstStyle/>
          <a:p>
            <a:fld id="{F4454ED1-373D-43AA-81D2-CD6764673EDF}" type="slidenum">
              <a:rPr kumimoji="1" lang="ja-JP" altLang="en-US" smtClean="0"/>
              <a:t>10</a:t>
            </a:fld>
            <a:endParaRPr kumimoji="1" lang="ja-JP" altLang="en-US"/>
          </a:p>
        </p:txBody>
      </p:sp>
    </p:spTree>
    <p:extLst>
      <p:ext uri="{BB962C8B-B14F-4D97-AF65-F5344CB8AC3E}">
        <p14:creationId xmlns:p14="http://schemas.microsoft.com/office/powerpoint/2010/main" val="99076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90A34-190F-CA50-909B-72FA0F81D45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F6E0D5C-E3F9-3E88-6C2F-C8EE9352507A}"/>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D7B01C46-7696-9764-ADDF-68D20D7D4112}"/>
              </a:ext>
            </a:extLst>
          </p:cNvPr>
          <p:cNvSpPr>
            <a:spLocks noGrp="1"/>
          </p:cNvSpPr>
          <p:nvPr>
            <p:ph type="sldNum" sz="quarter" idx="5"/>
          </p:nvPr>
        </p:nvSpPr>
        <p:spPr/>
        <p:txBody>
          <a:bodyPr/>
          <a:lstStyle/>
          <a:p>
            <a:fld id="{F4454ED1-373D-43AA-81D2-CD6764673EDF}" type="slidenum">
              <a:rPr kumimoji="1" lang="ja-JP" altLang="en-US" smtClean="0"/>
              <a:t>11</a:t>
            </a:fld>
            <a:endParaRPr kumimoji="1" lang="ja-JP" altLang="en-US"/>
          </a:p>
        </p:txBody>
      </p:sp>
    </p:spTree>
    <p:extLst>
      <p:ext uri="{BB962C8B-B14F-4D97-AF65-F5344CB8AC3E}">
        <p14:creationId xmlns:p14="http://schemas.microsoft.com/office/powerpoint/2010/main" val="1551331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31FB6-510C-66F7-BD62-61AA2F780D6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3C4BD54-887E-FA8B-2428-6E25705F53E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6D3A8B5-6A4D-062A-D425-F56A19EB143F}"/>
              </a:ext>
            </a:extLst>
          </p:cNvPr>
          <p:cNvSpPr>
            <a:spLocks noGrp="1"/>
          </p:cNvSpPr>
          <p:nvPr>
            <p:ph type="body" idx="1"/>
          </p:nvPr>
        </p:nvSpPr>
        <p:spPr/>
        <p:txBody>
          <a:bodyPr/>
          <a:lstStyle/>
          <a:p>
            <a:pPr algn="just"/>
            <a:endPar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4FA519CB-0774-9536-C216-7732B3AAB04F}"/>
              </a:ext>
            </a:extLst>
          </p:cNvPr>
          <p:cNvSpPr>
            <a:spLocks noGrp="1"/>
          </p:cNvSpPr>
          <p:nvPr>
            <p:ph type="sldNum" sz="quarter" idx="5"/>
          </p:nvPr>
        </p:nvSpPr>
        <p:spPr/>
        <p:txBody>
          <a:bodyPr/>
          <a:lstStyle/>
          <a:p>
            <a:fld id="{F4454ED1-373D-43AA-81D2-CD6764673EDF}" type="slidenum">
              <a:rPr kumimoji="1" lang="ja-JP" altLang="en-US" smtClean="0"/>
              <a:t>12</a:t>
            </a:fld>
            <a:endParaRPr kumimoji="1" lang="ja-JP" altLang="en-US"/>
          </a:p>
        </p:txBody>
      </p:sp>
    </p:spTree>
    <p:extLst>
      <p:ext uri="{BB962C8B-B14F-4D97-AF65-F5344CB8AC3E}">
        <p14:creationId xmlns:p14="http://schemas.microsoft.com/office/powerpoint/2010/main" val="3188205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7F4A0-7530-8DEE-0A7A-9C7B40F40AF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278478B-3D2F-6C80-7C30-8661F048910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8040ADD-20F0-04BD-FCD2-ECDDFFAC1562}"/>
              </a:ext>
            </a:extLst>
          </p:cNvPr>
          <p:cNvSpPr>
            <a:spLocks noGrp="1"/>
          </p:cNvSpPr>
          <p:nvPr>
            <p:ph type="body" idx="1"/>
          </p:nvPr>
        </p:nvSpPr>
        <p:spPr/>
        <p:txBody>
          <a:bodyPr/>
          <a:lstStyle/>
          <a:p>
            <a:pPr algn="just"/>
            <a:endPar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F3141485-F816-7C5B-D462-1A1A41B1853C}"/>
              </a:ext>
            </a:extLst>
          </p:cNvPr>
          <p:cNvSpPr>
            <a:spLocks noGrp="1"/>
          </p:cNvSpPr>
          <p:nvPr>
            <p:ph type="sldNum" sz="quarter" idx="5"/>
          </p:nvPr>
        </p:nvSpPr>
        <p:spPr/>
        <p:txBody>
          <a:bodyPr/>
          <a:lstStyle/>
          <a:p>
            <a:fld id="{F4454ED1-373D-43AA-81D2-CD6764673EDF}" type="slidenum">
              <a:rPr kumimoji="1" lang="ja-JP" altLang="en-US" smtClean="0"/>
              <a:t>13</a:t>
            </a:fld>
            <a:endParaRPr kumimoji="1" lang="ja-JP" altLang="en-US"/>
          </a:p>
        </p:txBody>
      </p:sp>
    </p:spTree>
    <p:extLst>
      <p:ext uri="{BB962C8B-B14F-4D97-AF65-F5344CB8AC3E}">
        <p14:creationId xmlns:p14="http://schemas.microsoft.com/office/powerpoint/2010/main" val="41807045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9F511-415C-B2C2-2C95-9035028D083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66BE540-ECAA-FABD-BC22-E0B85266EEE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F7459F8-952B-8766-DD9E-88AC751F038F}"/>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CDA42AA-264F-79F3-02E0-6C6D2C9116C7}"/>
              </a:ext>
            </a:extLst>
          </p:cNvPr>
          <p:cNvSpPr>
            <a:spLocks noGrp="1"/>
          </p:cNvSpPr>
          <p:nvPr>
            <p:ph type="sldNum" sz="quarter" idx="5"/>
          </p:nvPr>
        </p:nvSpPr>
        <p:spPr/>
        <p:txBody>
          <a:bodyPr/>
          <a:lstStyle/>
          <a:p>
            <a:fld id="{F4454ED1-373D-43AA-81D2-CD6764673EDF}" type="slidenum">
              <a:rPr kumimoji="1" lang="ja-JP" altLang="en-US" smtClean="0"/>
              <a:t>14</a:t>
            </a:fld>
            <a:endParaRPr kumimoji="1" lang="ja-JP" altLang="en-US"/>
          </a:p>
        </p:txBody>
      </p:sp>
    </p:spTree>
    <p:extLst>
      <p:ext uri="{BB962C8B-B14F-4D97-AF65-F5344CB8AC3E}">
        <p14:creationId xmlns:p14="http://schemas.microsoft.com/office/powerpoint/2010/main" val="300848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780A5-6442-5AB1-86FA-C72BC4FEFB2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384A139-8BF2-91CE-9F96-C8721266018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88696A3-E68F-C514-A92F-9DE258078A28}"/>
              </a:ext>
            </a:extLst>
          </p:cNvPr>
          <p:cNvSpPr>
            <a:spLocks noGrp="1"/>
          </p:cNvSpPr>
          <p:nvPr>
            <p:ph type="body" idx="1"/>
          </p:nvPr>
        </p:nvSpPr>
        <p:spPr/>
        <p:txBody>
          <a:bodyPr/>
          <a:lstStyle/>
          <a:p>
            <a:r>
              <a:rPr kumimoji="1" lang="ja-JP" altLang="en-US"/>
              <a:t>この研究は、英国の</a:t>
            </a:r>
            <a:r>
              <a:rPr kumimoji="1" lang="en-US" altLang="ja-JP" dirty="0"/>
              <a:t>Time to Change</a:t>
            </a:r>
            <a:r>
              <a:rPr kumimoji="1" lang="ja-JP" altLang="en-US"/>
              <a:t>というメンタルヘルス問題を開示することに対するセルフスティグマ、抵抗に関するキャンペーンの研究です。各種メディアによる啓発活動やメンタルヘルス問題に関して直接相談できるサービスをパッケージとし、数年間実行し評価したものです。その結果、（</a:t>
            </a:r>
            <a:r>
              <a:rPr kumimoji="1" lang="en-US" altLang="ja-JP" dirty="0"/>
              <a:t>Click</a:t>
            </a:r>
            <a:r>
              <a:rPr kumimoji="1" lang="ja-JP" altLang="en-US"/>
              <a:t>）キャンペーンを認知していた事と友人や家族に助けを求める事に正の相関が認められました。</a:t>
            </a:r>
          </a:p>
        </p:txBody>
      </p:sp>
      <p:sp>
        <p:nvSpPr>
          <p:cNvPr id="4" name="スライド番号プレースホルダー 3">
            <a:extLst>
              <a:ext uri="{FF2B5EF4-FFF2-40B4-BE49-F238E27FC236}">
                <a16:creationId xmlns:a16="http://schemas.microsoft.com/office/drawing/2014/main" id="{D9DFEE70-258F-59CF-3E74-3155B15DAC90}"/>
              </a:ext>
            </a:extLst>
          </p:cNvPr>
          <p:cNvSpPr>
            <a:spLocks noGrp="1"/>
          </p:cNvSpPr>
          <p:nvPr>
            <p:ph type="sldNum" sz="quarter" idx="5"/>
          </p:nvPr>
        </p:nvSpPr>
        <p:spPr/>
        <p:txBody>
          <a:bodyPr/>
          <a:lstStyle/>
          <a:p>
            <a:fld id="{F4454ED1-373D-43AA-81D2-CD6764673EDF}" type="slidenum">
              <a:rPr kumimoji="1" lang="ja-JP" altLang="en-US" smtClean="0"/>
              <a:t>18</a:t>
            </a:fld>
            <a:endParaRPr kumimoji="1" lang="ja-JP" altLang="en-US"/>
          </a:p>
        </p:txBody>
      </p:sp>
    </p:spTree>
    <p:extLst>
      <p:ext uri="{BB962C8B-B14F-4D97-AF65-F5344CB8AC3E}">
        <p14:creationId xmlns:p14="http://schemas.microsoft.com/office/powerpoint/2010/main" val="3550314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F56E6-2DF0-B3AE-6CDD-02E9643130C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42002ED-13B9-91BD-DADC-03F8CAB8781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4E215BF-0C34-ACC7-8E42-006859DC7ADA}"/>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47EE734-DA37-2DE0-B24C-49E83B426783}"/>
              </a:ext>
            </a:extLst>
          </p:cNvPr>
          <p:cNvSpPr>
            <a:spLocks noGrp="1"/>
          </p:cNvSpPr>
          <p:nvPr>
            <p:ph type="sldNum" sz="quarter" idx="5"/>
          </p:nvPr>
        </p:nvSpPr>
        <p:spPr/>
        <p:txBody>
          <a:bodyPr/>
          <a:lstStyle/>
          <a:p>
            <a:fld id="{F4454ED1-373D-43AA-81D2-CD6764673EDF}" type="slidenum">
              <a:rPr kumimoji="1" lang="ja-JP" altLang="en-US" smtClean="0"/>
              <a:t>22</a:t>
            </a:fld>
            <a:endParaRPr kumimoji="1" lang="ja-JP" altLang="en-US"/>
          </a:p>
        </p:txBody>
      </p:sp>
    </p:spTree>
    <p:extLst>
      <p:ext uri="{BB962C8B-B14F-4D97-AF65-F5344CB8AC3E}">
        <p14:creationId xmlns:p14="http://schemas.microsoft.com/office/powerpoint/2010/main" val="304972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3DC62-56B6-FF04-94E9-5463B51049C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BA1E2F8-1D98-1B3E-D076-DA9CC3FC3ED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A6319F6-C3CC-26F0-87B6-0A220469CC09}"/>
              </a:ext>
            </a:extLst>
          </p:cNvPr>
          <p:cNvSpPr>
            <a:spLocks noGrp="1"/>
          </p:cNvSpPr>
          <p:nvPr>
            <p:ph type="body" idx="1"/>
          </p:nvPr>
        </p:nvSpPr>
        <p:spPr/>
        <p:txBody>
          <a:bodyPr/>
          <a:lstStyle/>
          <a:p>
            <a:pPr algn="just"/>
            <a:endPar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B6EFD0DF-49FD-FCD7-8C0B-A8281FD0E508}"/>
              </a:ext>
            </a:extLst>
          </p:cNvPr>
          <p:cNvSpPr>
            <a:spLocks noGrp="1"/>
          </p:cNvSpPr>
          <p:nvPr>
            <p:ph type="sldNum" sz="quarter" idx="5"/>
          </p:nvPr>
        </p:nvSpPr>
        <p:spPr/>
        <p:txBody>
          <a:bodyPr/>
          <a:lstStyle/>
          <a:p>
            <a:fld id="{F4454ED1-373D-43AA-81D2-CD6764673EDF}" type="slidenum">
              <a:rPr kumimoji="1" lang="ja-JP" altLang="en-US" smtClean="0"/>
              <a:t>26</a:t>
            </a:fld>
            <a:endParaRPr kumimoji="1" lang="ja-JP" altLang="en-US"/>
          </a:p>
        </p:txBody>
      </p:sp>
    </p:spTree>
    <p:extLst>
      <p:ext uri="{BB962C8B-B14F-4D97-AF65-F5344CB8AC3E}">
        <p14:creationId xmlns:p14="http://schemas.microsoft.com/office/powerpoint/2010/main" val="244036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B8399-0049-3371-1DC3-E6A320025A8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229C802-3146-1E4B-2DFE-88C53D2E067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62E2848-C5F5-47BD-09C2-5F11C09CB8AE}"/>
              </a:ext>
            </a:extLst>
          </p:cNvPr>
          <p:cNvSpPr>
            <a:spLocks noGrp="1"/>
          </p:cNvSpPr>
          <p:nvPr>
            <p:ph type="body" idx="1"/>
          </p:nvPr>
        </p:nvSpPr>
        <p:spPr/>
        <p:txBody>
          <a:bodyPr/>
          <a:lstStyle/>
          <a:p>
            <a:pPr algn="just"/>
            <a:endPar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9B91261C-ADCB-21ED-1CEA-FB4D22841E47}"/>
              </a:ext>
            </a:extLst>
          </p:cNvPr>
          <p:cNvSpPr>
            <a:spLocks noGrp="1"/>
          </p:cNvSpPr>
          <p:nvPr>
            <p:ph type="sldNum" sz="quarter" idx="5"/>
          </p:nvPr>
        </p:nvSpPr>
        <p:spPr/>
        <p:txBody>
          <a:bodyPr/>
          <a:lstStyle/>
          <a:p>
            <a:fld id="{F4454ED1-373D-43AA-81D2-CD6764673EDF}" type="slidenum">
              <a:rPr kumimoji="1" lang="ja-JP" altLang="en-US" smtClean="0"/>
              <a:t>27</a:t>
            </a:fld>
            <a:endParaRPr kumimoji="1" lang="ja-JP" altLang="en-US"/>
          </a:p>
        </p:txBody>
      </p:sp>
    </p:spTree>
    <p:extLst>
      <p:ext uri="{BB962C8B-B14F-4D97-AF65-F5344CB8AC3E}">
        <p14:creationId xmlns:p14="http://schemas.microsoft.com/office/powerpoint/2010/main" val="38384391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6C6B6-EC4C-5ADD-BFBA-16EE57BF101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48F8EDD-8725-2136-DAA4-39F541B9479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726D89C-B4F9-A3A4-8441-3A2A5F266BC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4978214-0326-82DA-D136-BFD1549C7FBA}"/>
              </a:ext>
            </a:extLst>
          </p:cNvPr>
          <p:cNvSpPr>
            <a:spLocks noGrp="1"/>
          </p:cNvSpPr>
          <p:nvPr>
            <p:ph type="sldNum" sz="quarter" idx="5"/>
          </p:nvPr>
        </p:nvSpPr>
        <p:spPr/>
        <p:txBody>
          <a:bodyPr/>
          <a:lstStyle/>
          <a:p>
            <a:fld id="{F4454ED1-373D-43AA-81D2-CD6764673EDF}" type="slidenum">
              <a:rPr kumimoji="1" lang="ja-JP" altLang="en-US" smtClean="0"/>
              <a:t>28</a:t>
            </a:fld>
            <a:endParaRPr kumimoji="1" lang="ja-JP" altLang="en-US"/>
          </a:p>
        </p:txBody>
      </p:sp>
    </p:spTree>
    <p:extLst>
      <p:ext uri="{BB962C8B-B14F-4D97-AF65-F5344CB8AC3E}">
        <p14:creationId xmlns:p14="http://schemas.microsoft.com/office/powerpoint/2010/main" val="1207936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96AA9-4757-8368-7B03-1BA9FCE1443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9B14DF5-8E67-741D-C734-395D877267A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29C6E87-B81F-3763-6A6B-B971BF178910}"/>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2F3E1A9-529D-CBBD-88EF-2DDB8E78D005}"/>
              </a:ext>
            </a:extLst>
          </p:cNvPr>
          <p:cNvSpPr>
            <a:spLocks noGrp="1"/>
          </p:cNvSpPr>
          <p:nvPr>
            <p:ph type="sldNum" sz="quarter" idx="5"/>
          </p:nvPr>
        </p:nvSpPr>
        <p:spPr/>
        <p:txBody>
          <a:bodyPr/>
          <a:lstStyle/>
          <a:p>
            <a:fld id="{F4454ED1-373D-43AA-81D2-CD6764673EDF}" type="slidenum">
              <a:rPr kumimoji="1" lang="ja-JP" altLang="en-US" smtClean="0"/>
              <a:t>33</a:t>
            </a:fld>
            <a:endParaRPr kumimoji="1" lang="ja-JP" altLang="en-US"/>
          </a:p>
        </p:txBody>
      </p:sp>
    </p:spTree>
    <p:extLst>
      <p:ext uri="{BB962C8B-B14F-4D97-AF65-F5344CB8AC3E}">
        <p14:creationId xmlns:p14="http://schemas.microsoft.com/office/powerpoint/2010/main" val="2033476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D9BFE-5946-FF3D-BDEA-07A97AE13F9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30D966E-1F96-C7C2-F03A-A267EE80526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7ADFFA0-A401-F41A-EF3F-4188625B81AD}"/>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6CD1007-65BF-C567-6478-E3EE47704D56}"/>
              </a:ext>
            </a:extLst>
          </p:cNvPr>
          <p:cNvSpPr>
            <a:spLocks noGrp="1"/>
          </p:cNvSpPr>
          <p:nvPr>
            <p:ph type="sldNum" sz="quarter" idx="5"/>
          </p:nvPr>
        </p:nvSpPr>
        <p:spPr/>
        <p:txBody>
          <a:bodyPr/>
          <a:lstStyle/>
          <a:p>
            <a:fld id="{F4454ED1-373D-43AA-81D2-CD6764673EDF}" type="slidenum">
              <a:rPr kumimoji="1" lang="ja-JP" altLang="en-US" smtClean="0"/>
              <a:t>34</a:t>
            </a:fld>
            <a:endParaRPr kumimoji="1" lang="ja-JP" altLang="en-US"/>
          </a:p>
        </p:txBody>
      </p:sp>
    </p:spTree>
    <p:extLst>
      <p:ext uri="{BB962C8B-B14F-4D97-AF65-F5344CB8AC3E}">
        <p14:creationId xmlns:p14="http://schemas.microsoft.com/office/powerpoint/2010/main" val="17817030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4EE68-0A2A-EC37-5F1D-C435F06D6E1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5965F4A-FE8D-558D-03CA-E7E651BAED39}"/>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EA11145F-F54D-B870-2F65-D2DFAEC1E01B}"/>
              </a:ext>
            </a:extLst>
          </p:cNvPr>
          <p:cNvSpPr>
            <a:spLocks noGrp="1"/>
          </p:cNvSpPr>
          <p:nvPr>
            <p:ph type="sldNum" sz="quarter" idx="5"/>
          </p:nvPr>
        </p:nvSpPr>
        <p:spPr/>
        <p:txBody>
          <a:bodyPr/>
          <a:lstStyle/>
          <a:p>
            <a:fld id="{F4454ED1-373D-43AA-81D2-CD6764673EDF}" type="slidenum">
              <a:rPr kumimoji="1" lang="ja-JP" altLang="en-US" smtClean="0"/>
              <a:t>36</a:t>
            </a:fld>
            <a:endParaRPr kumimoji="1" lang="ja-JP" altLang="en-US"/>
          </a:p>
        </p:txBody>
      </p:sp>
    </p:spTree>
    <p:extLst>
      <p:ext uri="{BB962C8B-B14F-4D97-AF65-F5344CB8AC3E}">
        <p14:creationId xmlns:p14="http://schemas.microsoft.com/office/powerpoint/2010/main" val="21288856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6D494-88FA-9D7D-B294-F396878585B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DD99767-21C7-DCE0-257C-6B18555BF8F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E6A2C00-3ED4-3CF2-511E-A8FA02547889}"/>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992A404-839D-8A36-9614-FFC5E425FE4A}"/>
              </a:ext>
            </a:extLst>
          </p:cNvPr>
          <p:cNvSpPr>
            <a:spLocks noGrp="1"/>
          </p:cNvSpPr>
          <p:nvPr>
            <p:ph type="sldNum" sz="quarter" idx="5"/>
          </p:nvPr>
        </p:nvSpPr>
        <p:spPr/>
        <p:txBody>
          <a:bodyPr/>
          <a:lstStyle/>
          <a:p>
            <a:fld id="{F4454ED1-373D-43AA-81D2-CD6764673EDF}" type="slidenum">
              <a:rPr kumimoji="1" lang="ja-JP" altLang="en-US" smtClean="0"/>
              <a:t>38</a:t>
            </a:fld>
            <a:endParaRPr kumimoji="1" lang="ja-JP" altLang="en-US"/>
          </a:p>
        </p:txBody>
      </p:sp>
    </p:spTree>
    <p:extLst>
      <p:ext uri="{BB962C8B-B14F-4D97-AF65-F5344CB8AC3E}">
        <p14:creationId xmlns:p14="http://schemas.microsoft.com/office/powerpoint/2010/main" val="42618188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CA9DE-A44D-574C-8CE1-53ECBEBF5C9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BB34C0F-1F71-AB65-F660-AB2E7A8EB129}"/>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AC495555-3B3D-13DE-83D5-8FEDE10D6A36}"/>
              </a:ext>
            </a:extLst>
          </p:cNvPr>
          <p:cNvSpPr>
            <a:spLocks noGrp="1"/>
          </p:cNvSpPr>
          <p:nvPr>
            <p:ph type="sldNum" sz="quarter" idx="5"/>
          </p:nvPr>
        </p:nvSpPr>
        <p:spPr/>
        <p:txBody>
          <a:bodyPr/>
          <a:lstStyle/>
          <a:p>
            <a:fld id="{F4454ED1-373D-43AA-81D2-CD6764673EDF}" type="slidenum">
              <a:rPr kumimoji="1" lang="ja-JP" altLang="en-US" smtClean="0"/>
              <a:t>43</a:t>
            </a:fld>
            <a:endParaRPr kumimoji="1" lang="ja-JP" altLang="en-US"/>
          </a:p>
        </p:txBody>
      </p:sp>
      <p:sp>
        <p:nvSpPr>
          <p:cNvPr id="3" name="ノート プレースホルダー 2">
            <a:extLst>
              <a:ext uri="{FF2B5EF4-FFF2-40B4-BE49-F238E27FC236}">
                <a16:creationId xmlns:a16="http://schemas.microsoft.com/office/drawing/2014/main" id="{512A6689-3185-2132-E8DD-60400EB46E75}"/>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597029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39D84-1EDF-CE77-A0B4-47B775EC97F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DDD19FF-53B6-8482-25DD-FFE43297E0D7}"/>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CD2A73AF-8C1C-8343-40B1-3C1E22BEF370}"/>
              </a:ext>
            </a:extLst>
          </p:cNvPr>
          <p:cNvSpPr>
            <a:spLocks noGrp="1"/>
          </p:cNvSpPr>
          <p:nvPr>
            <p:ph type="sldNum" sz="quarter" idx="5"/>
          </p:nvPr>
        </p:nvSpPr>
        <p:spPr/>
        <p:txBody>
          <a:bodyPr/>
          <a:lstStyle/>
          <a:p>
            <a:fld id="{F4454ED1-373D-43AA-81D2-CD6764673EDF}" type="slidenum">
              <a:rPr kumimoji="1" lang="ja-JP" altLang="en-US" smtClean="0"/>
              <a:t>44</a:t>
            </a:fld>
            <a:endParaRPr kumimoji="1" lang="ja-JP" altLang="en-US"/>
          </a:p>
        </p:txBody>
      </p:sp>
      <p:sp>
        <p:nvSpPr>
          <p:cNvPr id="3" name="ノート プレースホルダー 2">
            <a:extLst>
              <a:ext uri="{FF2B5EF4-FFF2-40B4-BE49-F238E27FC236}">
                <a16:creationId xmlns:a16="http://schemas.microsoft.com/office/drawing/2014/main" id="{02AC34CB-2336-E8C7-0895-644D69507EFB}"/>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6984476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6BA79-3292-AD67-D434-2FA11286112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32337EF-A732-497C-7332-FFDACC9CBE77}"/>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BC67969D-D767-AFE5-5168-19FDF09F0F2F}"/>
              </a:ext>
            </a:extLst>
          </p:cNvPr>
          <p:cNvSpPr>
            <a:spLocks noGrp="1"/>
          </p:cNvSpPr>
          <p:nvPr>
            <p:ph type="sldNum" sz="quarter" idx="5"/>
          </p:nvPr>
        </p:nvSpPr>
        <p:spPr/>
        <p:txBody>
          <a:bodyPr/>
          <a:lstStyle/>
          <a:p>
            <a:fld id="{F4454ED1-373D-43AA-81D2-CD6764673EDF}" type="slidenum">
              <a:rPr kumimoji="1" lang="ja-JP" altLang="en-US" smtClean="0"/>
              <a:t>45</a:t>
            </a:fld>
            <a:endParaRPr kumimoji="1" lang="ja-JP" altLang="en-US"/>
          </a:p>
        </p:txBody>
      </p:sp>
      <p:sp>
        <p:nvSpPr>
          <p:cNvPr id="3" name="ノート プレースホルダー 2">
            <a:extLst>
              <a:ext uri="{FF2B5EF4-FFF2-40B4-BE49-F238E27FC236}">
                <a16:creationId xmlns:a16="http://schemas.microsoft.com/office/drawing/2014/main" id="{239B0C5C-F3B4-FA12-CB34-8C87BD719D56}"/>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9587783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23AA5-3D9B-1E3E-A6C2-6EFCD4BDA1D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E34A955-D137-82FB-353E-7A7738C0812F}"/>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D2D3E9C7-D55C-927A-6EB8-EFEFCB2759B3}"/>
              </a:ext>
            </a:extLst>
          </p:cNvPr>
          <p:cNvSpPr>
            <a:spLocks noGrp="1"/>
          </p:cNvSpPr>
          <p:nvPr>
            <p:ph type="sldNum" sz="quarter" idx="5"/>
          </p:nvPr>
        </p:nvSpPr>
        <p:spPr/>
        <p:txBody>
          <a:bodyPr/>
          <a:lstStyle/>
          <a:p>
            <a:fld id="{F4454ED1-373D-43AA-81D2-CD6764673EDF}" type="slidenum">
              <a:rPr kumimoji="1" lang="ja-JP" altLang="en-US" smtClean="0"/>
              <a:t>46</a:t>
            </a:fld>
            <a:endParaRPr kumimoji="1" lang="ja-JP" altLang="en-US"/>
          </a:p>
        </p:txBody>
      </p:sp>
      <p:sp>
        <p:nvSpPr>
          <p:cNvPr id="3" name="ノート プレースホルダー 2">
            <a:extLst>
              <a:ext uri="{FF2B5EF4-FFF2-40B4-BE49-F238E27FC236}">
                <a16:creationId xmlns:a16="http://schemas.microsoft.com/office/drawing/2014/main" id="{29D86DD7-0309-C315-43E0-629DDA769622}"/>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401684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F5B5E-4464-ABF9-C650-12708A34FC3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8C14B44-AF89-DF6C-BDAF-0BDB4CAC2CAC}"/>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95EE8F3A-303D-6618-5FDD-DC97AFF93D06}"/>
              </a:ext>
            </a:extLst>
          </p:cNvPr>
          <p:cNvSpPr>
            <a:spLocks noGrp="1"/>
          </p:cNvSpPr>
          <p:nvPr>
            <p:ph type="sldNum" sz="quarter" idx="5"/>
          </p:nvPr>
        </p:nvSpPr>
        <p:spPr/>
        <p:txBody>
          <a:bodyPr/>
          <a:lstStyle/>
          <a:p>
            <a:fld id="{F4454ED1-373D-43AA-81D2-CD6764673EDF}" type="slidenum">
              <a:rPr kumimoji="1" lang="ja-JP" altLang="en-US" smtClean="0"/>
              <a:t>47</a:t>
            </a:fld>
            <a:endParaRPr kumimoji="1" lang="ja-JP" altLang="en-US"/>
          </a:p>
        </p:txBody>
      </p:sp>
      <p:sp>
        <p:nvSpPr>
          <p:cNvPr id="3" name="ノート プレースホルダー 2">
            <a:extLst>
              <a:ext uri="{FF2B5EF4-FFF2-40B4-BE49-F238E27FC236}">
                <a16:creationId xmlns:a16="http://schemas.microsoft.com/office/drawing/2014/main" id="{9E3ED279-E09A-D9E7-6C70-E8CC1E3D8624}"/>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2201008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E7890-AF79-C261-2020-BB18BBBAEC6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ED86947-C2FF-9FA2-D9DB-BA0CB4BAE310}"/>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AD02E93A-16BC-5392-23EE-AA6AE4585B34}"/>
              </a:ext>
            </a:extLst>
          </p:cNvPr>
          <p:cNvSpPr>
            <a:spLocks noGrp="1"/>
          </p:cNvSpPr>
          <p:nvPr>
            <p:ph type="sldNum" sz="quarter" idx="5"/>
          </p:nvPr>
        </p:nvSpPr>
        <p:spPr/>
        <p:txBody>
          <a:bodyPr/>
          <a:lstStyle/>
          <a:p>
            <a:fld id="{F4454ED1-373D-43AA-81D2-CD6764673EDF}" type="slidenum">
              <a:rPr kumimoji="1" lang="ja-JP" altLang="en-US" smtClean="0"/>
              <a:t>48</a:t>
            </a:fld>
            <a:endParaRPr kumimoji="1" lang="ja-JP" altLang="en-US"/>
          </a:p>
        </p:txBody>
      </p:sp>
      <p:sp>
        <p:nvSpPr>
          <p:cNvPr id="3" name="ノート プレースホルダー 2">
            <a:extLst>
              <a:ext uri="{FF2B5EF4-FFF2-40B4-BE49-F238E27FC236}">
                <a16:creationId xmlns:a16="http://schemas.microsoft.com/office/drawing/2014/main" id="{8165D186-35CF-5684-1514-5AE99C55ABB3}"/>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7812907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185DA-B153-9AFE-7246-20CF20F36EA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0E07328-D960-C9EE-74C0-499955BDF06B}"/>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EF71DAF2-6A11-FFC3-260E-C908B3AEAEBA}"/>
              </a:ext>
            </a:extLst>
          </p:cNvPr>
          <p:cNvSpPr>
            <a:spLocks noGrp="1"/>
          </p:cNvSpPr>
          <p:nvPr>
            <p:ph type="sldNum" sz="quarter" idx="5"/>
          </p:nvPr>
        </p:nvSpPr>
        <p:spPr/>
        <p:txBody>
          <a:bodyPr/>
          <a:lstStyle/>
          <a:p>
            <a:fld id="{F4454ED1-373D-43AA-81D2-CD6764673EDF}" type="slidenum">
              <a:rPr kumimoji="1" lang="ja-JP" altLang="en-US" smtClean="0"/>
              <a:t>49</a:t>
            </a:fld>
            <a:endParaRPr kumimoji="1" lang="ja-JP" altLang="en-US"/>
          </a:p>
        </p:txBody>
      </p:sp>
      <p:sp>
        <p:nvSpPr>
          <p:cNvPr id="3" name="ノート プレースホルダー 2">
            <a:extLst>
              <a:ext uri="{FF2B5EF4-FFF2-40B4-BE49-F238E27FC236}">
                <a16:creationId xmlns:a16="http://schemas.microsoft.com/office/drawing/2014/main" id="{F5B80075-FAFE-47DE-256C-9204BE1BEA1C}"/>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9179868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2B39F-03FC-68A7-7C8A-808C1AFA9E4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544D356-8204-D363-3F5D-4E129EA16EB4}"/>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017132CD-F656-B168-0E1C-339D04B97451}"/>
              </a:ext>
            </a:extLst>
          </p:cNvPr>
          <p:cNvSpPr>
            <a:spLocks noGrp="1"/>
          </p:cNvSpPr>
          <p:nvPr>
            <p:ph type="sldNum" sz="quarter" idx="5"/>
          </p:nvPr>
        </p:nvSpPr>
        <p:spPr/>
        <p:txBody>
          <a:bodyPr/>
          <a:lstStyle/>
          <a:p>
            <a:fld id="{F4454ED1-373D-43AA-81D2-CD6764673EDF}" type="slidenum">
              <a:rPr kumimoji="1" lang="ja-JP" altLang="en-US" smtClean="0"/>
              <a:t>50</a:t>
            </a:fld>
            <a:endParaRPr kumimoji="1" lang="ja-JP" altLang="en-US"/>
          </a:p>
        </p:txBody>
      </p:sp>
      <p:sp>
        <p:nvSpPr>
          <p:cNvPr id="3" name="ノート プレースホルダー 2">
            <a:extLst>
              <a:ext uri="{FF2B5EF4-FFF2-40B4-BE49-F238E27FC236}">
                <a16:creationId xmlns:a16="http://schemas.microsoft.com/office/drawing/2014/main" id="{8A4F8718-4F79-CAF4-CF18-E7B4DA273F0D}"/>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0902567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FE336-BDF2-1F70-50A9-C1BE6778634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095FF21-0141-33D7-1B49-7391443C558F}"/>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01F681DB-0783-1DF4-9295-7C3A0C6F6AA6}"/>
              </a:ext>
            </a:extLst>
          </p:cNvPr>
          <p:cNvSpPr>
            <a:spLocks noGrp="1"/>
          </p:cNvSpPr>
          <p:nvPr>
            <p:ph type="sldNum" sz="quarter" idx="5"/>
          </p:nvPr>
        </p:nvSpPr>
        <p:spPr/>
        <p:txBody>
          <a:bodyPr/>
          <a:lstStyle/>
          <a:p>
            <a:fld id="{F4454ED1-373D-43AA-81D2-CD6764673EDF}" type="slidenum">
              <a:rPr kumimoji="1" lang="ja-JP" altLang="en-US" smtClean="0"/>
              <a:t>51</a:t>
            </a:fld>
            <a:endParaRPr kumimoji="1" lang="ja-JP" altLang="en-US"/>
          </a:p>
        </p:txBody>
      </p:sp>
      <p:sp>
        <p:nvSpPr>
          <p:cNvPr id="3" name="ノート プレースホルダー 2">
            <a:extLst>
              <a:ext uri="{FF2B5EF4-FFF2-40B4-BE49-F238E27FC236}">
                <a16:creationId xmlns:a16="http://schemas.microsoft.com/office/drawing/2014/main" id="{93A1ACA9-4997-6DE4-7421-7851F7F037C3}"/>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085442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78969-8EA6-F6B3-3206-7CE9A6F9E82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B625306-FF91-2A92-3316-CDA5D671025B}"/>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4160CE5E-E384-A1D1-D09F-ECECFFF70696}"/>
              </a:ext>
            </a:extLst>
          </p:cNvPr>
          <p:cNvSpPr>
            <a:spLocks noGrp="1"/>
          </p:cNvSpPr>
          <p:nvPr>
            <p:ph type="sldNum" sz="quarter" idx="5"/>
          </p:nvPr>
        </p:nvSpPr>
        <p:spPr/>
        <p:txBody>
          <a:bodyPr/>
          <a:lstStyle/>
          <a:p>
            <a:fld id="{F4454ED1-373D-43AA-81D2-CD6764673EDF}" type="slidenum">
              <a:rPr kumimoji="1" lang="ja-JP" altLang="en-US" smtClean="0"/>
              <a:t>52</a:t>
            </a:fld>
            <a:endParaRPr kumimoji="1" lang="ja-JP" altLang="en-US"/>
          </a:p>
        </p:txBody>
      </p:sp>
      <p:sp>
        <p:nvSpPr>
          <p:cNvPr id="3" name="ノート プレースホルダー 2">
            <a:extLst>
              <a:ext uri="{FF2B5EF4-FFF2-40B4-BE49-F238E27FC236}">
                <a16:creationId xmlns:a16="http://schemas.microsoft.com/office/drawing/2014/main" id="{08DFA7C2-C6C9-4C8A-A4BD-045BE8288C92}"/>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3948739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FCFAA-D5FB-BC2F-9CDC-5E7E1780A32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C6BB930-921A-17CF-CA73-02A71FD6850B}"/>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A5B9048A-47A9-9641-E999-D9E007CE0255}"/>
              </a:ext>
            </a:extLst>
          </p:cNvPr>
          <p:cNvSpPr>
            <a:spLocks noGrp="1"/>
          </p:cNvSpPr>
          <p:nvPr>
            <p:ph type="sldNum" sz="quarter" idx="5"/>
          </p:nvPr>
        </p:nvSpPr>
        <p:spPr/>
        <p:txBody>
          <a:bodyPr/>
          <a:lstStyle/>
          <a:p>
            <a:fld id="{F4454ED1-373D-43AA-81D2-CD6764673EDF}" type="slidenum">
              <a:rPr kumimoji="1" lang="ja-JP" altLang="en-US" smtClean="0"/>
              <a:t>53</a:t>
            </a:fld>
            <a:endParaRPr kumimoji="1" lang="ja-JP" altLang="en-US"/>
          </a:p>
        </p:txBody>
      </p:sp>
      <p:sp>
        <p:nvSpPr>
          <p:cNvPr id="3" name="ノート プレースホルダー 2">
            <a:extLst>
              <a:ext uri="{FF2B5EF4-FFF2-40B4-BE49-F238E27FC236}">
                <a16:creationId xmlns:a16="http://schemas.microsoft.com/office/drawing/2014/main" id="{EA4D2983-06D7-33A0-8474-512D305A75DE}"/>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1198331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7239A-B8E2-21A0-AA8B-137B347DFB7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4CEC210-3205-C111-997C-47E42F4CB457}"/>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3DCD9061-C8CC-2485-7C31-6097FB23CFB8}"/>
              </a:ext>
            </a:extLst>
          </p:cNvPr>
          <p:cNvSpPr>
            <a:spLocks noGrp="1"/>
          </p:cNvSpPr>
          <p:nvPr>
            <p:ph type="sldNum" sz="quarter" idx="5"/>
          </p:nvPr>
        </p:nvSpPr>
        <p:spPr/>
        <p:txBody>
          <a:bodyPr/>
          <a:lstStyle/>
          <a:p>
            <a:fld id="{F4454ED1-373D-43AA-81D2-CD6764673EDF}" type="slidenum">
              <a:rPr kumimoji="1" lang="ja-JP" altLang="en-US" smtClean="0"/>
              <a:t>54</a:t>
            </a:fld>
            <a:endParaRPr kumimoji="1" lang="ja-JP" altLang="en-US"/>
          </a:p>
        </p:txBody>
      </p:sp>
      <p:sp>
        <p:nvSpPr>
          <p:cNvPr id="3" name="ノート プレースホルダー 2">
            <a:extLst>
              <a:ext uri="{FF2B5EF4-FFF2-40B4-BE49-F238E27FC236}">
                <a16:creationId xmlns:a16="http://schemas.microsoft.com/office/drawing/2014/main" id="{BC644DA9-3657-60CE-82EE-4B372488971B}"/>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8182190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93BFD-EF9C-915F-175C-FAEFACB8322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0148A70-2628-AEFE-6AB4-1EA8A9029C7A}"/>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21F3C55D-649E-3EA0-B087-91EAD89C7410}"/>
              </a:ext>
            </a:extLst>
          </p:cNvPr>
          <p:cNvSpPr>
            <a:spLocks noGrp="1"/>
          </p:cNvSpPr>
          <p:nvPr>
            <p:ph type="sldNum" sz="quarter" idx="5"/>
          </p:nvPr>
        </p:nvSpPr>
        <p:spPr/>
        <p:txBody>
          <a:bodyPr/>
          <a:lstStyle/>
          <a:p>
            <a:fld id="{F4454ED1-373D-43AA-81D2-CD6764673EDF}" type="slidenum">
              <a:rPr kumimoji="1" lang="ja-JP" altLang="en-US" smtClean="0"/>
              <a:t>55</a:t>
            </a:fld>
            <a:endParaRPr kumimoji="1" lang="ja-JP" altLang="en-US"/>
          </a:p>
        </p:txBody>
      </p:sp>
      <p:sp>
        <p:nvSpPr>
          <p:cNvPr id="3" name="ノート プレースホルダー 2">
            <a:extLst>
              <a:ext uri="{FF2B5EF4-FFF2-40B4-BE49-F238E27FC236}">
                <a16:creationId xmlns:a16="http://schemas.microsoft.com/office/drawing/2014/main" id="{1FA6F9DE-6B41-A918-D51F-1B7F1A2656EC}"/>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6105646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02AB8-4795-99BB-C554-3C58510ABA6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B516922-DE46-53B2-A576-E1C9D83754B1}"/>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64D1CC3D-6183-036B-F9F1-AB6C75629D42}"/>
              </a:ext>
            </a:extLst>
          </p:cNvPr>
          <p:cNvSpPr>
            <a:spLocks noGrp="1"/>
          </p:cNvSpPr>
          <p:nvPr>
            <p:ph type="sldNum" sz="quarter" idx="5"/>
          </p:nvPr>
        </p:nvSpPr>
        <p:spPr/>
        <p:txBody>
          <a:bodyPr/>
          <a:lstStyle/>
          <a:p>
            <a:fld id="{F4454ED1-373D-43AA-81D2-CD6764673EDF}" type="slidenum">
              <a:rPr kumimoji="1" lang="ja-JP" altLang="en-US" smtClean="0"/>
              <a:t>56</a:t>
            </a:fld>
            <a:endParaRPr kumimoji="1" lang="ja-JP" altLang="en-US"/>
          </a:p>
        </p:txBody>
      </p:sp>
      <p:sp>
        <p:nvSpPr>
          <p:cNvPr id="3" name="ノート プレースホルダー 2">
            <a:extLst>
              <a:ext uri="{FF2B5EF4-FFF2-40B4-BE49-F238E27FC236}">
                <a16:creationId xmlns:a16="http://schemas.microsoft.com/office/drawing/2014/main" id="{CFEC1867-1A2B-7C66-E116-78837441EFAA}"/>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9600316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CE900-7211-27AD-21A6-DE8F1A7F34A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691EBA1-C46A-0EB3-627F-E86A7C47DEA0}"/>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601FD9B2-865D-0877-5F04-F7FBCAD5AAE3}"/>
              </a:ext>
            </a:extLst>
          </p:cNvPr>
          <p:cNvSpPr>
            <a:spLocks noGrp="1"/>
          </p:cNvSpPr>
          <p:nvPr>
            <p:ph type="sldNum" sz="quarter" idx="5"/>
          </p:nvPr>
        </p:nvSpPr>
        <p:spPr/>
        <p:txBody>
          <a:bodyPr/>
          <a:lstStyle/>
          <a:p>
            <a:fld id="{F4454ED1-373D-43AA-81D2-CD6764673EDF}" type="slidenum">
              <a:rPr kumimoji="1" lang="ja-JP" altLang="en-US" smtClean="0"/>
              <a:t>57</a:t>
            </a:fld>
            <a:endParaRPr kumimoji="1" lang="ja-JP" altLang="en-US"/>
          </a:p>
        </p:txBody>
      </p:sp>
      <p:sp>
        <p:nvSpPr>
          <p:cNvPr id="3" name="ノート プレースホルダー 2">
            <a:extLst>
              <a:ext uri="{FF2B5EF4-FFF2-40B4-BE49-F238E27FC236}">
                <a16:creationId xmlns:a16="http://schemas.microsoft.com/office/drawing/2014/main" id="{CB844B6D-A941-808B-93CF-0B86BFAE5ADB}"/>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8574535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C4876-8D96-F47F-0FA1-0C19A50522A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57FAAB7-875F-E291-2817-2F7002C93587}"/>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CD9B1CB6-FA50-DF53-1E31-9D6BD4CE02F3}"/>
              </a:ext>
            </a:extLst>
          </p:cNvPr>
          <p:cNvSpPr>
            <a:spLocks noGrp="1"/>
          </p:cNvSpPr>
          <p:nvPr>
            <p:ph type="sldNum" sz="quarter" idx="5"/>
          </p:nvPr>
        </p:nvSpPr>
        <p:spPr/>
        <p:txBody>
          <a:bodyPr/>
          <a:lstStyle/>
          <a:p>
            <a:fld id="{F4454ED1-373D-43AA-81D2-CD6764673EDF}" type="slidenum">
              <a:rPr kumimoji="1" lang="ja-JP" altLang="en-US" smtClean="0"/>
              <a:t>58</a:t>
            </a:fld>
            <a:endParaRPr kumimoji="1" lang="ja-JP" altLang="en-US"/>
          </a:p>
        </p:txBody>
      </p:sp>
      <p:sp>
        <p:nvSpPr>
          <p:cNvPr id="3" name="ノート プレースホルダー 2">
            <a:extLst>
              <a:ext uri="{FF2B5EF4-FFF2-40B4-BE49-F238E27FC236}">
                <a16:creationId xmlns:a16="http://schemas.microsoft.com/office/drawing/2014/main" id="{B94D3BC8-062D-C32A-FB7C-18235A7AA460}"/>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0870851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E1D5C-7B9F-7B38-33A2-759A8ABFDAC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5BC9889-3F2C-F87F-A348-FA39BF0C61D5}"/>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36B53DB6-310C-D865-470A-ECD6F739CEB6}"/>
              </a:ext>
            </a:extLst>
          </p:cNvPr>
          <p:cNvSpPr>
            <a:spLocks noGrp="1"/>
          </p:cNvSpPr>
          <p:nvPr>
            <p:ph type="sldNum" sz="quarter" idx="5"/>
          </p:nvPr>
        </p:nvSpPr>
        <p:spPr/>
        <p:txBody>
          <a:bodyPr/>
          <a:lstStyle/>
          <a:p>
            <a:fld id="{F4454ED1-373D-43AA-81D2-CD6764673EDF}" type="slidenum">
              <a:rPr kumimoji="1" lang="ja-JP" altLang="en-US" smtClean="0"/>
              <a:t>59</a:t>
            </a:fld>
            <a:endParaRPr kumimoji="1" lang="ja-JP" altLang="en-US"/>
          </a:p>
        </p:txBody>
      </p:sp>
      <p:sp>
        <p:nvSpPr>
          <p:cNvPr id="3" name="ノート プレースホルダー 2">
            <a:extLst>
              <a:ext uri="{FF2B5EF4-FFF2-40B4-BE49-F238E27FC236}">
                <a16:creationId xmlns:a16="http://schemas.microsoft.com/office/drawing/2014/main" id="{1AC5B78C-CF59-00E1-BD96-C3E9CDEEBF9A}"/>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9614622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7B40A-552D-7A55-7608-6D5E9AE67A6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3F7460F-8959-C57F-2792-CDAB4D43FDA0}"/>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14949ABA-8E7D-0EA6-92F7-DF942AF7CE7E}"/>
              </a:ext>
            </a:extLst>
          </p:cNvPr>
          <p:cNvSpPr>
            <a:spLocks noGrp="1"/>
          </p:cNvSpPr>
          <p:nvPr>
            <p:ph type="sldNum" sz="quarter" idx="5"/>
          </p:nvPr>
        </p:nvSpPr>
        <p:spPr/>
        <p:txBody>
          <a:bodyPr/>
          <a:lstStyle/>
          <a:p>
            <a:fld id="{F4454ED1-373D-43AA-81D2-CD6764673EDF}" type="slidenum">
              <a:rPr kumimoji="1" lang="ja-JP" altLang="en-US" smtClean="0"/>
              <a:t>60</a:t>
            </a:fld>
            <a:endParaRPr kumimoji="1" lang="ja-JP" altLang="en-US"/>
          </a:p>
        </p:txBody>
      </p:sp>
      <p:sp>
        <p:nvSpPr>
          <p:cNvPr id="3" name="ノート プレースホルダー 2">
            <a:extLst>
              <a:ext uri="{FF2B5EF4-FFF2-40B4-BE49-F238E27FC236}">
                <a16:creationId xmlns:a16="http://schemas.microsoft.com/office/drawing/2014/main" id="{DA055EFA-16BD-B4E0-BC85-76D1D2347FC7}"/>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9748183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8123C-2082-98D8-A90F-D551DFF703B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FC73FDC-0318-07AC-1F22-58A38549624D}"/>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DE72488B-1836-92AE-D790-316EEF261686}"/>
              </a:ext>
            </a:extLst>
          </p:cNvPr>
          <p:cNvSpPr>
            <a:spLocks noGrp="1"/>
          </p:cNvSpPr>
          <p:nvPr>
            <p:ph type="sldNum" sz="quarter" idx="5"/>
          </p:nvPr>
        </p:nvSpPr>
        <p:spPr/>
        <p:txBody>
          <a:bodyPr/>
          <a:lstStyle/>
          <a:p>
            <a:fld id="{F4454ED1-373D-43AA-81D2-CD6764673EDF}" type="slidenum">
              <a:rPr kumimoji="1" lang="ja-JP" altLang="en-US" smtClean="0"/>
              <a:t>61</a:t>
            </a:fld>
            <a:endParaRPr kumimoji="1" lang="ja-JP" altLang="en-US"/>
          </a:p>
        </p:txBody>
      </p:sp>
      <p:sp>
        <p:nvSpPr>
          <p:cNvPr id="3" name="ノート プレースホルダー 2">
            <a:extLst>
              <a:ext uri="{FF2B5EF4-FFF2-40B4-BE49-F238E27FC236}">
                <a16:creationId xmlns:a16="http://schemas.microsoft.com/office/drawing/2014/main" id="{AD7DCF57-E266-B89C-2B9A-8561FC21C50A}"/>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9066433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945CE-8206-7562-738A-4E291B1E9B8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702B39E-FF26-19B8-F722-96C97AF6F16A}"/>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AD801F0D-B9B2-7352-F72A-FD1FF37E2812}"/>
              </a:ext>
            </a:extLst>
          </p:cNvPr>
          <p:cNvSpPr>
            <a:spLocks noGrp="1"/>
          </p:cNvSpPr>
          <p:nvPr>
            <p:ph type="sldNum" sz="quarter" idx="5"/>
          </p:nvPr>
        </p:nvSpPr>
        <p:spPr/>
        <p:txBody>
          <a:bodyPr/>
          <a:lstStyle/>
          <a:p>
            <a:fld id="{F4454ED1-373D-43AA-81D2-CD6764673EDF}" type="slidenum">
              <a:rPr kumimoji="1" lang="ja-JP" altLang="en-US" smtClean="0"/>
              <a:t>62</a:t>
            </a:fld>
            <a:endParaRPr kumimoji="1" lang="ja-JP" altLang="en-US"/>
          </a:p>
        </p:txBody>
      </p:sp>
      <p:sp>
        <p:nvSpPr>
          <p:cNvPr id="3" name="ノート プレースホルダー 2">
            <a:extLst>
              <a:ext uri="{FF2B5EF4-FFF2-40B4-BE49-F238E27FC236}">
                <a16:creationId xmlns:a16="http://schemas.microsoft.com/office/drawing/2014/main" id="{225EF67F-1485-5B67-0019-050626B486EB}"/>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7012663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E6229-5946-58EA-7D62-7C7978929EF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A2A32EF-C7E0-D036-6C8E-3BCDF576BA94}"/>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3480840A-8B8B-1C5E-D893-C8E14F911055}"/>
              </a:ext>
            </a:extLst>
          </p:cNvPr>
          <p:cNvSpPr>
            <a:spLocks noGrp="1"/>
          </p:cNvSpPr>
          <p:nvPr>
            <p:ph type="sldNum" sz="quarter" idx="5"/>
          </p:nvPr>
        </p:nvSpPr>
        <p:spPr/>
        <p:txBody>
          <a:bodyPr/>
          <a:lstStyle/>
          <a:p>
            <a:fld id="{F4454ED1-373D-43AA-81D2-CD6764673EDF}" type="slidenum">
              <a:rPr kumimoji="1" lang="ja-JP" altLang="en-US" smtClean="0"/>
              <a:t>63</a:t>
            </a:fld>
            <a:endParaRPr kumimoji="1" lang="ja-JP" altLang="en-US"/>
          </a:p>
        </p:txBody>
      </p:sp>
      <p:sp>
        <p:nvSpPr>
          <p:cNvPr id="3" name="ノート プレースホルダー 2">
            <a:extLst>
              <a:ext uri="{FF2B5EF4-FFF2-40B4-BE49-F238E27FC236}">
                <a16:creationId xmlns:a16="http://schemas.microsoft.com/office/drawing/2014/main" id="{D42F1389-7B37-E0E7-77DA-BE1402D53BD3}"/>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0804069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03F38-DE3D-D28E-2F93-5885B623B84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DE6C81B-4E57-1C08-FE14-3ADFA1CD227E}"/>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8F6E48C5-8CED-65BF-08B0-F6B42F525C5E}"/>
              </a:ext>
            </a:extLst>
          </p:cNvPr>
          <p:cNvSpPr>
            <a:spLocks noGrp="1"/>
          </p:cNvSpPr>
          <p:nvPr>
            <p:ph type="sldNum" sz="quarter" idx="5"/>
          </p:nvPr>
        </p:nvSpPr>
        <p:spPr/>
        <p:txBody>
          <a:bodyPr/>
          <a:lstStyle/>
          <a:p>
            <a:fld id="{F4454ED1-373D-43AA-81D2-CD6764673EDF}" type="slidenum">
              <a:rPr kumimoji="1" lang="ja-JP" altLang="en-US" smtClean="0"/>
              <a:t>64</a:t>
            </a:fld>
            <a:endParaRPr kumimoji="1" lang="ja-JP" altLang="en-US"/>
          </a:p>
        </p:txBody>
      </p:sp>
      <p:sp>
        <p:nvSpPr>
          <p:cNvPr id="3" name="ノート プレースホルダー 2">
            <a:extLst>
              <a:ext uri="{FF2B5EF4-FFF2-40B4-BE49-F238E27FC236}">
                <a16:creationId xmlns:a16="http://schemas.microsoft.com/office/drawing/2014/main" id="{9FA8B7BA-3FA5-6D87-2830-B9B71C5CF5DE}"/>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1987419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232E3-A82E-CA55-592E-3D085DDAA0C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7B65844-3D17-9F56-4276-B0A3E2E0DE81}"/>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74F35F7E-BEB3-54B0-61A9-77FC3CBEB184}"/>
              </a:ext>
            </a:extLst>
          </p:cNvPr>
          <p:cNvSpPr>
            <a:spLocks noGrp="1"/>
          </p:cNvSpPr>
          <p:nvPr>
            <p:ph type="sldNum" sz="quarter" idx="5"/>
          </p:nvPr>
        </p:nvSpPr>
        <p:spPr/>
        <p:txBody>
          <a:bodyPr/>
          <a:lstStyle/>
          <a:p>
            <a:fld id="{F4454ED1-373D-43AA-81D2-CD6764673EDF}" type="slidenum">
              <a:rPr kumimoji="1" lang="ja-JP" altLang="en-US" smtClean="0"/>
              <a:t>65</a:t>
            </a:fld>
            <a:endParaRPr kumimoji="1" lang="ja-JP" altLang="en-US"/>
          </a:p>
        </p:txBody>
      </p:sp>
      <p:sp>
        <p:nvSpPr>
          <p:cNvPr id="3" name="ノート プレースホルダー 2">
            <a:extLst>
              <a:ext uri="{FF2B5EF4-FFF2-40B4-BE49-F238E27FC236}">
                <a16:creationId xmlns:a16="http://schemas.microsoft.com/office/drawing/2014/main" id="{78ADC311-727D-8EAD-30D3-F17F2918B326}"/>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8364845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77DFB-EF45-969D-D32C-14ED922AC43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252A255-0D21-313B-8151-978723D108D3}"/>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FE3DB4AE-89B8-11B7-FFA0-0DFD024232D8}"/>
              </a:ext>
            </a:extLst>
          </p:cNvPr>
          <p:cNvSpPr>
            <a:spLocks noGrp="1"/>
          </p:cNvSpPr>
          <p:nvPr>
            <p:ph type="sldNum" sz="quarter" idx="5"/>
          </p:nvPr>
        </p:nvSpPr>
        <p:spPr/>
        <p:txBody>
          <a:bodyPr/>
          <a:lstStyle/>
          <a:p>
            <a:fld id="{F4454ED1-373D-43AA-81D2-CD6764673EDF}" type="slidenum">
              <a:rPr kumimoji="1" lang="ja-JP" altLang="en-US" smtClean="0"/>
              <a:t>66</a:t>
            </a:fld>
            <a:endParaRPr kumimoji="1" lang="ja-JP" altLang="en-US"/>
          </a:p>
        </p:txBody>
      </p:sp>
      <p:sp>
        <p:nvSpPr>
          <p:cNvPr id="3" name="ノート プレースホルダー 2">
            <a:extLst>
              <a:ext uri="{FF2B5EF4-FFF2-40B4-BE49-F238E27FC236}">
                <a16:creationId xmlns:a16="http://schemas.microsoft.com/office/drawing/2014/main" id="{6BF9B727-92EA-78AC-AD49-E3F6B3C0B401}"/>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0746654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DD256-C58B-896B-9E52-7DABF90D6C3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9A1C4B5-D7C1-6FAB-2BA6-437397F76943}"/>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15757061-A077-EB7E-94C4-440EC71F56F8}"/>
              </a:ext>
            </a:extLst>
          </p:cNvPr>
          <p:cNvSpPr>
            <a:spLocks noGrp="1"/>
          </p:cNvSpPr>
          <p:nvPr>
            <p:ph type="sldNum" sz="quarter" idx="5"/>
          </p:nvPr>
        </p:nvSpPr>
        <p:spPr/>
        <p:txBody>
          <a:bodyPr/>
          <a:lstStyle/>
          <a:p>
            <a:fld id="{F4454ED1-373D-43AA-81D2-CD6764673EDF}" type="slidenum">
              <a:rPr kumimoji="1" lang="ja-JP" altLang="en-US" smtClean="0"/>
              <a:t>67</a:t>
            </a:fld>
            <a:endParaRPr kumimoji="1" lang="ja-JP" altLang="en-US"/>
          </a:p>
        </p:txBody>
      </p:sp>
      <p:sp>
        <p:nvSpPr>
          <p:cNvPr id="3" name="ノート プレースホルダー 2">
            <a:extLst>
              <a:ext uri="{FF2B5EF4-FFF2-40B4-BE49-F238E27FC236}">
                <a16:creationId xmlns:a16="http://schemas.microsoft.com/office/drawing/2014/main" id="{A4ADEBFB-F677-771E-4E26-3586573BB8E6}"/>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7713510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CF4BE-27F1-7CE4-F615-A2DFF977CE7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14DF912-F5FD-4D1F-74A8-FEF25BC2D85D}"/>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224E21B7-AC0B-F53D-B603-E12A78C369A9}"/>
              </a:ext>
            </a:extLst>
          </p:cNvPr>
          <p:cNvSpPr>
            <a:spLocks noGrp="1"/>
          </p:cNvSpPr>
          <p:nvPr>
            <p:ph type="sldNum" sz="quarter" idx="5"/>
          </p:nvPr>
        </p:nvSpPr>
        <p:spPr/>
        <p:txBody>
          <a:bodyPr/>
          <a:lstStyle/>
          <a:p>
            <a:fld id="{F4454ED1-373D-43AA-81D2-CD6764673EDF}" type="slidenum">
              <a:rPr kumimoji="1" lang="ja-JP" altLang="en-US" smtClean="0"/>
              <a:t>68</a:t>
            </a:fld>
            <a:endParaRPr kumimoji="1" lang="ja-JP" altLang="en-US"/>
          </a:p>
        </p:txBody>
      </p:sp>
      <p:sp>
        <p:nvSpPr>
          <p:cNvPr id="3" name="ノート プレースホルダー 2">
            <a:extLst>
              <a:ext uri="{FF2B5EF4-FFF2-40B4-BE49-F238E27FC236}">
                <a16:creationId xmlns:a16="http://schemas.microsoft.com/office/drawing/2014/main" id="{4B0DF465-28DA-A347-5D12-CFB12D80A8C6}"/>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372427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DC650-CB76-E77B-5655-16619405BCC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895D581-B84A-34CB-AE2B-F9FFF5A27FF9}"/>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C91AB1A6-472D-8CA4-81EE-D23045C100CA}"/>
              </a:ext>
            </a:extLst>
          </p:cNvPr>
          <p:cNvSpPr>
            <a:spLocks noGrp="1"/>
          </p:cNvSpPr>
          <p:nvPr>
            <p:ph type="sldNum" sz="quarter" idx="5"/>
          </p:nvPr>
        </p:nvSpPr>
        <p:spPr/>
        <p:txBody>
          <a:bodyPr/>
          <a:lstStyle/>
          <a:p>
            <a:fld id="{F4454ED1-373D-43AA-81D2-CD6764673EDF}" type="slidenum">
              <a:rPr kumimoji="1" lang="ja-JP" altLang="en-US" smtClean="0"/>
              <a:t>69</a:t>
            </a:fld>
            <a:endParaRPr kumimoji="1" lang="ja-JP" altLang="en-US"/>
          </a:p>
        </p:txBody>
      </p:sp>
      <p:sp>
        <p:nvSpPr>
          <p:cNvPr id="3" name="ノート プレースホルダー 2">
            <a:extLst>
              <a:ext uri="{FF2B5EF4-FFF2-40B4-BE49-F238E27FC236}">
                <a16:creationId xmlns:a16="http://schemas.microsoft.com/office/drawing/2014/main" id="{72D61834-BC13-869C-33B5-ED5DD1252474}"/>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4188622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FBB21-9910-A8DA-C840-2D2D9E82111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106184F-DF25-25C2-49E4-3F13010EE93E}"/>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743B243D-FA6B-86A7-4819-56C15A057034}"/>
              </a:ext>
            </a:extLst>
          </p:cNvPr>
          <p:cNvSpPr>
            <a:spLocks noGrp="1"/>
          </p:cNvSpPr>
          <p:nvPr>
            <p:ph type="sldNum" sz="quarter" idx="5"/>
          </p:nvPr>
        </p:nvSpPr>
        <p:spPr/>
        <p:txBody>
          <a:bodyPr/>
          <a:lstStyle/>
          <a:p>
            <a:fld id="{F4454ED1-373D-43AA-81D2-CD6764673EDF}" type="slidenum">
              <a:rPr kumimoji="1" lang="ja-JP" altLang="en-US" smtClean="0"/>
              <a:t>70</a:t>
            </a:fld>
            <a:endParaRPr kumimoji="1" lang="ja-JP" altLang="en-US"/>
          </a:p>
        </p:txBody>
      </p:sp>
      <p:sp>
        <p:nvSpPr>
          <p:cNvPr id="3" name="ノート プレースホルダー 2">
            <a:extLst>
              <a:ext uri="{FF2B5EF4-FFF2-40B4-BE49-F238E27FC236}">
                <a16:creationId xmlns:a16="http://schemas.microsoft.com/office/drawing/2014/main" id="{95A649FF-7468-0E6E-6980-E51EF36788B5}"/>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6728216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52BF1-8C80-28A5-DACB-770BF5C79F5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D75D8D7-52F3-5EC9-67F6-FF928B3DF783}"/>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CAE14FA0-5C95-A37F-132C-892DF07FCF76}"/>
              </a:ext>
            </a:extLst>
          </p:cNvPr>
          <p:cNvSpPr>
            <a:spLocks noGrp="1"/>
          </p:cNvSpPr>
          <p:nvPr>
            <p:ph type="sldNum" sz="quarter" idx="5"/>
          </p:nvPr>
        </p:nvSpPr>
        <p:spPr/>
        <p:txBody>
          <a:bodyPr/>
          <a:lstStyle/>
          <a:p>
            <a:fld id="{F4454ED1-373D-43AA-81D2-CD6764673EDF}" type="slidenum">
              <a:rPr kumimoji="1" lang="ja-JP" altLang="en-US" smtClean="0"/>
              <a:t>71</a:t>
            </a:fld>
            <a:endParaRPr kumimoji="1" lang="ja-JP" altLang="en-US"/>
          </a:p>
        </p:txBody>
      </p:sp>
      <p:sp>
        <p:nvSpPr>
          <p:cNvPr id="3" name="ノート プレースホルダー 2">
            <a:extLst>
              <a:ext uri="{FF2B5EF4-FFF2-40B4-BE49-F238E27FC236}">
                <a16:creationId xmlns:a16="http://schemas.microsoft.com/office/drawing/2014/main" id="{F047444B-A322-636E-DE56-4874353F58D4}"/>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1437665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970CD-AAB9-6581-111E-30FED9111B7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37BF38F-310E-C676-9B62-39383D8438BB}"/>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6AC7C9C7-7232-3C8D-C85F-0DBCAD79AF11}"/>
              </a:ext>
            </a:extLst>
          </p:cNvPr>
          <p:cNvSpPr>
            <a:spLocks noGrp="1"/>
          </p:cNvSpPr>
          <p:nvPr>
            <p:ph type="sldNum" sz="quarter" idx="5"/>
          </p:nvPr>
        </p:nvSpPr>
        <p:spPr/>
        <p:txBody>
          <a:bodyPr/>
          <a:lstStyle/>
          <a:p>
            <a:fld id="{F4454ED1-373D-43AA-81D2-CD6764673EDF}" type="slidenum">
              <a:rPr kumimoji="1" lang="ja-JP" altLang="en-US" smtClean="0"/>
              <a:t>72</a:t>
            </a:fld>
            <a:endParaRPr kumimoji="1" lang="ja-JP" altLang="en-US"/>
          </a:p>
        </p:txBody>
      </p:sp>
      <p:sp>
        <p:nvSpPr>
          <p:cNvPr id="3" name="ノート プレースホルダー 2">
            <a:extLst>
              <a:ext uri="{FF2B5EF4-FFF2-40B4-BE49-F238E27FC236}">
                <a16:creationId xmlns:a16="http://schemas.microsoft.com/office/drawing/2014/main" id="{815FF205-4F9F-785B-DE88-6AE4CAECA6C6}"/>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1945421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7BF5C-EC21-2655-DDB1-5F1C8A8435F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6347D05-3E34-BC46-B7B6-891A0EFBF301}"/>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61CF312D-1D00-24DE-1921-1A96C17E77D8}"/>
              </a:ext>
            </a:extLst>
          </p:cNvPr>
          <p:cNvSpPr>
            <a:spLocks noGrp="1"/>
          </p:cNvSpPr>
          <p:nvPr>
            <p:ph type="sldNum" sz="quarter" idx="5"/>
          </p:nvPr>
        </p:nvSpPr>
        <p:spPr/>
        <p:txBody>
          <a:bodyPr/>
          <a:lstStyle/>
          <a:p>
            <a:fld id="{F4454ED1-373D-43AA-81D2-CD6764673EDF}" type="slidenum">
              <a:rPr kumimoji="1" lang="ja-JP" altLang="en-US" smtClean="0"/>
              <a:t>73</a:t>
            </a:fld>
            <a:endParaRPr kumimoji="1" lang="ja-JP" altLang="en-US"/>
          </a:p>
        </p:txBody>
      </p:sp>
      <p:sp>
        <p:nvSpPr>
          <p:cNvPr id="3" name="ノート プレースホルダー 2">
            <a:extLst>
              <a:ext uri="{FF2B5EF4-FFF2-40B4-BE49-F238E27FC236}">
                <a16:creationId xmlns:a16="http://schemas.microsoft.com/office/drawing/2014/main" id="{0DC9FF56-54BE-F5D9-AA91-F24E11F4A273}"/>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9948724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CFE8D-F3A5-AD37-7CBE-12419742A8B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9B77C27-6C70-2864-B843-FC17120DD7D9}"/>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DBA249BA-260D-63A9-55DC-787031C86DA6}"/>
              </a:ext>
            </a:extLst>
          </p:cNvPr>
          <p:cNvSpPr>
            <a:spLocks noGrp="1"/>
          </p:cNvSpPr>
          <p:nvPr>
            <p:ph type="sldNum" sz="quarter" idx="5"/>
          </p:nvPr>
        </p:nvSpPr>
        <p:spPr/>
        <p:txBody>
          <a:bodyPr/>
          <a:lstStyle/>
          <a:p>
            <a:fld id="{F4454ED1-373D-43AA-81D2-CD6764673EDF}" type="slidenum">
              <a:rPr kumimoji="1" lang="ja-JP" altLang="en-US" smtClean="0"/>
              <a:t>74</a:t>
            </a:fld>
            <a:endParaRPr kumimoji="1" lang="ja-JP" altLang="en-US"/>
          </a:p>
        </p:txBody>
      </p:sp>
      <p:sp>
        <p:nvSpPr>
          <p:cNvPr id="3" name="ノート プレースホルダー 2">
            <a:extLst>
              <a:ext uri="{FF2B5EF4-FFF2-40B4-BE49-F238E27FC236}">
                <a16:creationId xmlns:a16="http://schemas.microsoft.com/office/drawing/2014/main" id="{EFB9244C-5002-58A8-105A-7E9E69B5CF93}"/>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7882659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2F695-0014-CEA1-F7F0-3FB85FF2A0C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3C5CFCF-BE16-2265-3EA6-65FF83F0765D}"/>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9ABCD6DC-F111-93C2-695D-BAAF623483AC}"/>
              </a:ext>
            </a:extLst>
          </p:cNvPr>
          <p:cNvSpPr>
            <a:spLocks noGrp="1"/>
          </p:cNvSpPr>
          <p:nvPr>
            <p:ph type="sldNum" sz="quarter" idx="5"/>
          </p:nvPr>
        </p:nvSpPr>
        <p:spPr/>
        <p:txBody>
          <a:bodyPr/>
          <a:lstStyle/>
          <a:p>
            <a:fld id="{F4454ED1-373D-43AA-81D2-CD6764673EDF}" type="slidenum">
              <a:rPr kumimoji="1" lang="ja-JP" altLang="en-US" smtClean="0"/>
              <a:t>75</a:t>
            </a:fld>
            <a:endParaRPr kumimoji="1" lang="ja-JP" altLang="en-US"/>
          </a:p>
        </p:txBody>
      </p:sp>
      <p:sp>
        <p:nvSpPr>
          <p:cNvPr id="3" name="ノート プレースホルダー 2">
            <a:extLst>
              <a:ext uri="{FF2B5EF4-FFF2-40B4-BE49-F238E27FC236}">
                <a16:creationId xmlns:a16="http://schemas.microsoft.com/office/drawing/2014/main" id="{5824EC29-5DDC-B6D3-DD46-2DC5B3740963}"/>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6388126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38DB5-DD7D-E613-E516-79406E59A8F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2171A2D-9B4E-E193-0A53-879DCA8D0F32}"/>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36EEEC94-5B6D-0E5B-BCE0-2D0D644B2ABE}"/>
              </a:ext>
            </a:extLst>
          </p:cNvPr>
          <p:cNvSpPr>
            <a:spLocks noGrp="1"/>
          </p:cNvSpPr>
          <p:nvPr>
            <p:ph type="sldNum" sz="quarter" idx="5"/>
          </p:nvPr>
        </p:nvSpPr>
        <p:spPr/>
        <p:txBody>
          <a:bodyPr/>
          <a:lstStyle/>
          <a:p>
            <a:fld id="{F4454ED1-373D-43AA-81D2-CD6764673EDF}" type="slidenum">
              <a:rPr kumimoji="1" lang="ja-JP" altLang="en-US" smtClean="0"/>
              <a:t>76</a:t>
            </a:fld>
            <a:endParaRPr kumimoji="1" lang="ja-JP" altLang="en-US"/>
          </a:p>
        </p:txBody>
      </p:sp>
      <p:sp>
        <p:nvSpPr>
          <p:cNvPr id="3" name="ノート プレースホルダー 2">
            <a:extLst>
              <a:ext uri="{FF2B5EF4-FFF2-40B4-BE49-F238E27FC236}">
                <a16:creationId xmlns:a16="http://schemas.microsoft.com/office/drawing/2014/main" id="{5305C878-B292-09E9-C943-DDD6AFECC04E}"/>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2742111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65FE0-7813-F9F8-9F4F-F7BDFDE288A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DAC6B31-1810-6B75-556A-2D29C3A43263}"/>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90EC5FAF-5AE3-B975-0A28-88A8BCFB55D5}"/>
              </a:ext>
            </a:extLst>
          </p:cNvPr>
          <p:cNvSpPr>
            <a:spLocks noGrp="1"/>
          </p:cNvSpPr>
          <p:nvPr>
            <p:ph type="sldNum" sz="quarter" idx="5"/>
          </p:nvPr>
        </p:nvSpPr>
        <p:spPr/>
        <p:txBody>
          <a:bodyPr/>
          <a:lstStyle/>
          <a:p>
            <a:fld id="{F4454ED1-373D-43AA-81D2-CD6764673EDF}" type="slidenum">
              <a:rPr kumimoji="1" lang="ja-JP" altLang="en-US" smtClean="0"/>
              <a:t>77</a:t>
            </a:fld>
            <a:endParaRPr kumimoji="1" lang="ja-JP" altLang="en-US"/>
          </a:p>
        </p:txBody>
      </p:sp>
      <p:sp>
        <p:nvSpPr>
          <p:cNvPr id="3" name="ノート プレースホルダー 2">
            <a:extLst>
              <a:ext uri="{FF2B5EF4-FFF2-40B4-BE49-F238E27FC236}">
                <a16:creationId xmlns:a16="http://schemas.microsoft.com/office/drawing/2014/main" id="{CE4704A0-9C1F-5912-5450-F224AFE4EBA3}"/>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76891410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B96AA-075C-DBA7-8A0E-1E8CD5A896F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E2554F0-36A2-31C9-6160-63BE1AA20AFD}"/>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DFFECE13-199C-A2F7-626D-961138D65E9D}"/>
              </a:ext>
            </a:extLst>
          </p:cNvPr>
          <p:cNvSpPr>
            <a:spLocks noGrp="1"/>
          </p:cNvSpPr>
          <p:nvPr>
            <p:ph type="sldNum" sz="quarter" idx="5"/>
          </p:nvPr>
        </p:nvSpPr>
        <p:spPr/>
        <p:txBody>
          <a:bodyPr/>
          <a:lstStyle/>
          <a:p>
            <a:fld id="{F4454ED1-373D-43AA-81D2-CD6764673EDF}" type="slidenum">
              <a:rPr kumimoji="1" lang="ja-JP" altLang="en-US" smtClean="0"/>
              <a:t>78</a:t>
            </a:fld>
            <a:endParaRPr kumimoji="1" lang="ja-JP" altLang="en-US"/>
          </a:p>
        </p:txBody>
      </p:sp>
      <p:sp>
        <p:nvSpPr>
          <p:cNvPr id="3" name="ノート プレースホルダー 2">
            <a:extLst>
              <a:ext uri="{FF2B5EF4-FFF2-40B4-BE49-F238E27FC236}">
                <a16:creationId xmlns:a16="http://schemas.microsoft.com/office/drawing/2014/main" id="{7D4EF31D-AE4B-BEF7-B5FC-41CA58136684}"/>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9722467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C28CE-C4A4-E915-C932-CE712A6ECFD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097A988-BAD4-B9F2-EF70-BA0603009029}"/>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79CCEED1-FCFA-0276-A1C9-82371EEF3297}"/>
              </a:ext>
            </a:extLst>
          </p:cNvPr>
          <p:cNvSpPr>
            <a:spLocks noGrp="1"/>
          </p:cNvSpPr>
          <p:nvPr>
            <p:ph type="sldNum" sz="quarter" idx="5"/>
          </p:nvPr>
        </p:nvSpPr>
        <p:spPr/>
        <p:txBody>
          <a:bodyPr/>
          <a:lstStyle/>
          <a:p>
            <a:fld id="{F4454ED1-373D-43AA-81D2-CD6764673EDF}" type="slidenum">
              <a:rPr kumimoji="1" lang="ja-JP" altLang="en-US" smtClean="0"/>
              <a:t>79</a:t>
            </a:fld>
            <a:endParaRPr kumimoji="1" lang="ja-JP" altLang="en-US"/>
          </a:p>
        </p:txBody>
      </p:sp>
      <p:sp>
        <p:nvSpPr>
          <p:cNvPr id="3" name="ノート プレースホルダー 2">
            <a:extLst>
              <a:ext uri="{FF2B5EF4-FFF2-40B4-BE49-F238E27FC236}">
                <a16:creationId xmlns:a16="http://schemas.microsoft.com/office/drawing/2014/main" id="{9500BCC7-3844-5EDC-5603-FB607893744C}"/>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0783451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BF6F4-161F-F30C-E126-63CDE2FA115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68F85A9-4508-A643-7559-9624941F0C23}"/>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B4B47DD8-4585-CB44-9DE3-75210780D906}"/>
              </a:ext>
            </a:extLst>
          </p:cNvPr>
          <p:cNvSpPr>
            <a:spLocks noGrp="1"/>
          </p:cNvSpPr>
          <p:nvPr>
            <p:ph type="sldNum" sz="quarter" idx="5"/>
          </p:nvPr>
        </p:nvSpPr>
        <p:spPr/>
        <p:txBody>
          <a:bodyPr/>
          <a:lstStyle/>
          <a:p>
            <a:fld id="{F4454ED1-373D-43AA-81D2-CD6764673EDF}" type="slidenum">
              <a:rPr kumimoji="1" lang="ja-JP" altLang="en-US" smtClean="0"/>
              <a:t>80</a:t>
            </a:fld>
            <a:endParaRPr kumimoji="1" lang="ja-JP" altLang="en-US"/>
          </a:p>
        </p:txBody>
      </p:sp>
      <p:sp>
        <p:nvSpPr>
          <p:cNvPr id="3" name="ノート プレースホルダー 2">
            <a:extLst>
              <a:ext uri="{FF2B5EF4-FFF2-40B4-BE49-F238E27FC236}">
                <a16:creationId xmlns:a16="http://schemas.microsoft.com/office/drawing/2014/main" id="{F9869984-D213-BEDA-42B3-7895E2F3BB7D}"/>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771391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36D55-5270-EB50-E9DE-E4BC50DF6A4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F05C7BD-40FF-F2A2-9A87-49121D4C1794}"/>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BF8BF500-A05A-CAA8-DE89-CE93BF47194A}"/>
              </a:ext>
            </a:extLst>
          </p:cNvPr>
          <p:cNvSpPr>
            <a:spLocks noGrp="1"/>
          </p:cNvSpPr>
          <p:nvPr>
            <p:ph type="sldNum" sz="quarter" idx="5"/>
          </p:nvPr>
        </p:nvSpPr>
        <p:spPr/>
        <p:txBody>
          <a:bodyPr/>
          <a:lstStyle/>
          <a:p>
            <a:fld id="{F4454ED1-373D-43AA-81D2-CD6764673EDF}" type="slidenum">
              <a:rPr kumimoji="1" lang="ja-JP" altLang="en-US" smtClean="0"/>
              <a:t>81</a:t>
            </a:fld>
            <a:endParaRPr kumimoji="1" lang="ja-JP" altLang="en-US"/>
          </a:p>
        </p:txBody>
      </p:sp>
      <p:sp>
        <p:nvSpPr>
          <p:cNvPr id="3" name="ノート プレースホルダー 2">
            <a:extLst>
              <a:ext uri="{FF2B5EF4-FFF2-40B4-BE49-F238E27FC236}">
                <a16:creationId xmlns:a16="http://schemas.microsoft.com/office/drawing/2014/main" id="{92D8FB7D-E171-492A-FF11-D33D5FBF924F}"/>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0457285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8A533-AA48-3924-E5BD-E148EEBCEB8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6F737A7-91A8-B4C8-C98D-D461819D28CB}"/>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41D74EF9-4ABD-1F35-A84F-312E66E0BEF6}"/>
              </a:ext>
            </a:extLst>
          </p:cNvPr>
          <p:cNvSpPr>
            <a:spLocks noGrp="1"/>
          </p:cNvSpPr>
          <p:nvPr>
            <p:ph type="sldNum" sz="quarter" idx="5"/>
          </p:nvPr>
        </p:nvSpPr>
        <p:spPr/>
        <p:txBody>
          <a:bodyPr/>
          <a:lstStyle/>
          <a:p>
            <a:fld id="{F4454ED1-373D-43AA-81D2-CD6764673EDF}" type="slidenum">
              <a:rPr kumimoji="1" lang="ja-JP" altLang="en-US" smtClean="0"/>
              <a:t>82</a:t>
            </a:fld>
            <a:endParaRPr kumimoji="1" lang="ja-JP" altLang="en-US"/>
          </a:p>
        </p:txBody>
      </p:sp>
      <p:sp>
        <p:nvSpPr>
          <p:cNvPr id="3" name="ノート プレースホルダー 2">
            <a:extLst>
              <a:ext uri="{FF2B5EF4-FFF2-40B4-BE49-F238E27FC236}">
                <a16:creationId xmlns:a16="http://schemas.microsoft.com/office/drawing/2014/main" id="{DCB4FF46-D799-7613-348E-731D24461DAE}"/>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936279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3747A-6F47-F38C-B4C1-1A845F3EBCA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4BDB137-6D78-F977-8840-0D06957F86FB}"/>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E88C76F5-EF20-561C-B53A-4FFB25EF4C0B}"/>
              </a:ext>
            </a:extLst>
          </p:cNvPr>
          <p:cNvSpPr>
            <a:spLocks noGrp="1"/>
          </p:cNvSpPr>
          <p:nvPr>
            <p:ph type="sldNum" sz="quarter" idx="5"/>
          </p:nvPr>
        </p:nvSpPr>
        <p:spPr/>
        <p:txBody>
          <a:bodyPr/>
          <a:lstStyle/>
          <a:p>
            <a:fld id="{F4454ED1-373D-43AA-81D2-CD6764673EDF}" type="slidenum">
              <a:rPr kumimoji="1" lang="ja-JP" altLang="en-US" smtClean="0"/>
              <a:t>83</a:t>
            </a:fld>
            <a:endParaRPr kumimoji="1" lang="ja-JP" altLang="en-US"/>
          </a:p>
        </p:txBody>
      </p:sp>
      <p:sp>
        <p:nvSpPr>
          <p:cNvPr id="3" name="ノート プレースホルダー 2">
            <a:extLst>
              <a:ext uri="{FF2B5EF4-FFF2-40B4-BE49-F238E27FC236}">
                <a16:creationId xmlns:a16="http://schemas.microsoft.com/office/drawing/2014/main" id="{AD18727F-6172-8E78-7352-F9AD3E05F382}"/>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3206862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8E87F-39EA-70C0-27FC-24958D570A1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DED45F4-942D-8C8D-EB8E-27660FDA0135}"/>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80CA9C4A-0909-ACC7-D019-4F2C41D67E13}"/>
              </a:ext>
            </a:extLst>
          </p:cNvPr>
          <p:cNvSpPr>
            <a:spLocks noGrp="1"/>
          </p:cNvSpPr>
          <p:nvPr>
            <p:ph type="sldNum" sz="quarter" idx="5"/>
          </p:nvPr>
        </p:nvSpPr>
        <p:spPr/>
        <p:txBody>
          <a:bodyPr/>
          <a:lstStyle/>
          <a:p>
            <a:fld id="{F4454ED1-373D-43AA-81D2-CD6764673EDF}" type="slidenum">
              <a:rPr kumimoji="1" lang="ja-JP" altLang="en-US" smtClean="0"/>
              <a:t>84</a:t>
            </a:fld>
            <a:endParaRPr kumimoji="1" lang="ja-JP" altLang="en-US"/>
          </a:p>
        </p:txBody>
      </p:sp>
      <p:sp>
        <p:nvSpPr>
          <p:cNvPr id="3" name="ノート プレースホルダー 2">
            <a:extLst>
              <a:ext uri="{FF2B5EF4-FFF2-40B4-BE49-F238E27FC236}">
                <a16:creationId xmlns:a16="http://schemas.microsoft.com/office/drawing/2014/main" id="{7D1E75B8-8F3A-2F9F-77CF-B9EC203E683E}"/>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8766257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F9678-07F2-A127-6736-FC9B3163532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8111B86-18CD-B079-32E9-2D879823F961}"/>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91527120-BA46-D07C-B786-5A9E95F8048C}"/>
              </a:ext>
            </a:extLst>
          </p:cNvPr>
          <p:cNvSpPr>
            <a:spLocks noGrp="1"/>
          </p:cNvSpPr>
          <p:nvPr>
            <p:ph type="sldNum" sz="quarter" idx="5"/>
          </p:nvPr>
        </p:nvSpPr>
        <p:spPr/>
        <p:txBody>
          <a:bodyPr/>
          <a:lstStyle/>
          <a:p>
            <a:fld id="{F4454ED1-373D-43AA-81D2-CD6764673EDF}" type="slidenum">
              <a:rPr kumimoji="1" lang="ja-JP" altLang="en-US" smtClean="0"/>
              <a:t>85</a:t>
            </a:fld>
            <a:endParaRPr kumimoji="1" lang="ja-JP" altLang="en-US"/>
          </a:p>
        </p:txBody>
      </p:sp>
      <p:sp>
        <p:nvSpPr>
          <p:cNvPr id="3" name="ノート プレースホルダー 2">
            <a:extLst>
              <a:ext uri="{FF2B5EF4-FFF2-40B4-BE49-F238E27FC236}">
                <a16:creationId xmlns:a16="http://schemas.microsoft.com/office/drawing/2014/main" id="{7CB67D7C-16E9-4CAB-5760-EF6D46A45ACD}"/>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66439160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2DB16-F3DE-F7FE-68A0-18A30156B8D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6549349-AE99-46C3-47BA-5E33839C9E7A}"/>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DF51D09B-3A84-15EB-2DE6-125C7A591E5F}"/>
              </a:ext>
            </a:extLst>
          </p:cNvPr>
          <p:cNvSpPr>
            <a:spLocks noGrp="1"/>
          </p:cNvSpPr>
          <p:nvPr>
            <p:ph type="sldNum" sz="quarter" idx="5"/>
          </p:nvPr>
        </p:nvSpPr>
        <p:spPr/>
        <p:txBody>
          <a:bodyPr/>
          <a:lstStyle/>
          <a:p>
            <a:fld id="{F4454ED1-373D-43AA-81D2-CD6764673EDF}" type="slidenum">
              <a:rPr kumimoji="1" lang="ja-JP" altLang="en-US" smtClean="0"/>
              <a:t>86</a:t>
            </a:fld>
            <a:endParaRPr kumimoji="1" lang="ja-JP" altLang="en-US"/>
          </a:p>
        </p:txBody>
      </p:sp>
      <p:sp>
        <p:nvSpPr>
          <p:cNvPr id="3" name="ノート プレースホルダー 2">
            <a:extLst>
              <a:ext uri="{FF2B5EF4-FFF2-40B4-BE49-F238E27FC236}">
                <a16:creationId xmlns:a16="http://schemas.microsoft.com/office/drawing/2014/main" id="{BCAD0A9F-AF09-C3B8-1E6C-F4053304242B}"/>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62966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A7E06-A08F-5188-7D29-308275FEB43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8466552-360F-5BC5-F081-0FE6FBD136C9}"/>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6EC77168-2EE6-D99F-4178-8D26509E853F}"/>
              </a:ext>
            </a:extLst>
          </p:cNvPr>
          <p:cNvSpPr>
            <a:spLocks noGrp="1"/>
          </p:cNvSpPr>
          <p:nvPr>
            <p:ph type="sldNum" sz="quarter" idx="5"/>
          </p:nvPr>
        </p:nvSpPr>
        <p:spPr/>
        <p:txBody>
          <a:bodyPr/>
          <a:lstStyle/>
          <a:p>
            <a:fld id="{F4454ED1-373D-43AA-81D2-CD6764673EDF}" type="slidenum">
              <a:rPr kumimoji="1" lang="ja-JP" altLang="en-US" smtClean="0"/>
              <a:t>87</a:t>
            </a:fld>
            <a:endParaRPr kumimoji="1" lang="ja-JP" altLang="en-US"/>
          </a:p>
        </p:txBody>
      </p:sp>
      <p:sp>
        <p:nvSpPr>
          <p:cNvPr id="3" name="ノート プレースホルダー 2">
            <a:extLst>
              <a:ext uri="{FF2B5EF4-FFF2-40B4-BE49-F238E27FC236}">
                <a16:creationId xmlns:a16="http://schemas.microsoft.com/office/drawing/2014/main" id="{00EFCA35-A287-DE66-490B-FA445EF27B02}"/>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20297455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F887A-38BE-B710-DF5C-C18593EF8E0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1DCB0A6-E380-1976-A5BA-9FDDD64D10F0}"/>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25D99866-6298-A8DC-ACA6-234D41054D0F}"/>
              </a:ext>
            </a:extLst>
          </p:cNvPr>
          <p:cNvSpPr>
            <a:spLocks noGrp="1"/>
          </p:cNvSpPr>
          <p:nvPr>
            <p:ph type="sldNum" sz="quarter" idx="5"/>
          </p:nvPr>
        </p:nvSpPr>
        <p:spPr/>
        <p:txBody>
          <a:bodyPr/>
          <a:lstStyle/>
          <a:p>
            <a:fld id="{F4454ED1-373D-43AA-81D2-CD6764673EDF}" type="slidenum">
              <a:rPr kumimoji="1" lang="ja-JP" altLang="en-US" smtClean="0"/>
              <a:t>88</a:t>
            </a:fld>
            <a:endParaRPr kumimoji="1" lang="ja-JP" altLang="en-US"/>
          </a:p>
        </p:txBody>
      </p:sp>
      <p:sp>
        <p:nvSpPr>
          <p:cNvPr id="3" name="ノート プレースホルダー 2">
            <a:extLst>
              <a:ext uri="{FF2B5EF4-FFF2-40B4-BE49-F238E27FC236}">
                <a16:creationId xmlns:a16="http://schemas.microsoft.com/office/drawing/2014/main" id="{2150FDB8-53D8-D011-E365-C75B6654731F}"/>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2191596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ABA18-1325-1ACF-9C1A-EAF85765B82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3338E1E-1F45-5603-30E4-ECBCA526EC48}"/>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3E394AE9-051B-D5FE-36DA-ADBE8E2644B5}"/>
              </a:ext>
            </a:extLst>
          </p:cNvPr>
          <p:cNvSpPr>
            <a:spLocks noGrp="1"/>
          </p:cNvSpPr>
          <p:nvPr>
            <p:ph type="sldNum" sz="quarter" idx="5"/>
          </p:nvPr>
        </p:nvSpPr>
        <p:spPr/>
        <p:txBody>
          <a:bodyPr/>
          <a:lstStyle/>
          <a:p>
            <a:fld id="{F4454ED1-373D-43AA-81D2-CD6764673EDF}" type="slidenum">
              <a:rPr kumimoji="1" lang="ja-JP" altLang="en-US" smtClean="0"/>
              <a:t>89</a:t>
            </a:fld>
            <a:endParaRPr kumimoji="1" lang="ja-JP" altLang="en-US"/>
          </a:p>
        </p:txBody>
      </p:sp>
      <p:sp>
        <p:nvSpPr>
          <p:cNvPr id="3" name="ノート プレースホルダー 2">
            <a:extLst>
              <a:ext uri="{FF2B5EF4-FFF2-40B4-BE49-F238E27FC236}">
                <a16:creationId xmlns:a16="http://schemas.microsoft.com/office/drawing/2014/main" id="{E6BF6F3F-DD35-8500-AFFE-EAAB4C5F13E7}"/>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326185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B71AB-1B42-21D9-2B46-D0D74EB1AFD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980C264-3AD3-FF9D-1629-F2F18BEEBFF0}"/>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D8895EB7-156F-F01C-395E-97DAC10F8248}"/>
              </a:ext>
            </a:extLst>
          </p:cNvPr>
          <p:cNvSpPr>
            <a:spLocks noGrp="1"/>
          </p:cNvSpPr>
          <p:nvPr>
            <p:ph type="sldNum" sz="quarter" idx="5"/>
          </p:nvPr>
        </p:nvSpPr>
        <p:spPr/>
        <p:txBody>
          <a:bodyPr/>
          <a:lstStyle/>
          <a:p>
            <a:fld id="{F4454ED1-373D-43AA-81D2-CD6764673EDF}" type="slidenum">
              <a:rPr kumimoji="1" lang="ja-JP" altLang="en-US" smtClean="0"/>
              <a:t>90</a:t>
            </a:fld>
            <a:endParaRPr kumimoji="1" lang="ja-JP" altLang="en-US"/>
          </a:p>
        </p:txBody>
      </p:sp>
      <p:sp>
        <p:nvSpPr>
          <p:cNvPr id="3" name="ノート プレースホルダー 2">
            <a:extLst>
              <a:ext uri="{FF2B5EF4-FFF2-40B4-BE49-F238E27FC236}">
                <a16:creationId xmlns:a16="http://schemas.microsoft.com/office/drawing/2014/main" id="{339CE1BE-D564-AA51-629A-F8F47DD8BDE9}"/>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58498576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C6C58-24A3-3328-1C70-8234E0C62F6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C11FE80-425D-EF63-E58A-5A1275183C3B}"/>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9CA4805A-9C53-6538-95A8-112F1E88F1A1}"/>
              </a:ext>
            </a:extLst>
          </p:cNvPr>
          <p:cNvSpPr>
            <a:spLocks noGrp="1"/>
          </p:cNvSpPr>
          <p:nvPr>
            <p:ph type="sldNum" sz="quarter" idx="5"/>
          </p:nvPr>
        </p:nvSpPr>
        <p:spPr/>
        <p:txBody>
          <a:bodyPr/>
          <a:lstStyle/>
          <a:p>
            <a:fld id="{F4454ED1-373D-43AA-81D2-CD6764673EDF}" type="slidenum">
              <a:rPr kumimoji="1" lang="ja-JP" altLang="en-US" smtClean="0"/>
              <a:t>91</a:t>
            </a:fld>
            <a:endParaRPr kumimoji="1" lang="ja-JP" altLang="en-US"/>
          </a:p>
        </p:txBody>
      </p:sp>
      <p:sp>
        <p:nvSpPr>
          <p:cNvPr id="3" name="ノート プレースホルダー 2">
            <a:extLst>
              <a:ext uri="{FF2B5EF4-FFF2-40B4-BE49-F238E27FC236}">
                <a16:creationId xmlns:a16="http://schemas.microsoft.com/office/drawing/2014/main" id="{9ED486A4-4141-7A00-46C5-3D5B38E48AF1}"/>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94876747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F713C-40B2-0190-4D6D-385FF3864CE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6FB13D5-AC99-5133-51E4-1C934BDF55B7}"/>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FF5B0A70-1F5A-0074-F1FD-502CAE043214}"/>
              </a:ext>
            </a:extLst>
          </p:cNvPr>
          <p:cNvSpPr>
            <a:spLocks noGrp="1"/>
          </p:cNvSpPr>
          <p:nvPr>
            <p:ph type="sldNum" sz="quarter" idx="5"/>
          </p:nvPr>
        </p:nvSpPr>
        <p:spPr/>
        <p:txBody>
          <a:bodyPr/>
          <a:lstStyle/>
          <a:p>
            <a:fld id="{F4454ED1-373D-43AA-81D2-CD6764673EDF}" type="slidenum">
              <a:rPr kumimoji="1" lang="ja-JP" altLang="en-US" smtClean="0"/>
              <a:t>92</a:t>
            </a:fld>
            <a:endParaRPr kumimoji="1" lang="ja-JP" altLang="en-US"/>
          </a:p>
        </p:txBody>
      </p:sp>
      <p:sp>
        <p:nvSpPr>
          <p:cNvPr id="3" name="ノート プレースホルダー 2">
            <a:extLst>
              <a:ext uri="{FF2B5EF4-FFF2-40B4-BE49-F238E27FC236}">
                <a16:creationId xmlns:a16="http://schemas.microsoft.com/office/drawing/2014/main" id="{70241F74-EC50-3224-6E7E-781D6E4F68C4}"/>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010186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FE7D2-F00E-8C7C-06C3-F503AF7C9FB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494396A-8513-E329-18CE-2A6CE221F27C}"/>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A1A88615-72D3-E0CD-617C-2BCAA8041E22}"/>
              </a:ext>
            </a:extLst>
          </p:cNvPr>
          <p:cNvSpPr>
            <a:spLocks noGrp="1"/>
          </p:cNvSpPr>
          <p:nvPr>
            <p:ph type="sldNum" sz="quarter" idx="5"/>
          </p:nvPr>
        </p:nvSpPr>
        <p:spPr/>
        <p:txBody>
          <a:bodyPr/>
          <a:lstStyle/>
          <a:p>
            <a:fld id="{F4454ED1-373D-43AA-81D2-CD6764673EDF}" type="slidenum">
              <a:rPr kumimoji="1" lang="ja-JP" altLang="en-US" smtClean="0"/>
              <a:t>93</a:t>
            </a:fld>
            <a:endParaRPr kumimoji="1" lang="ja-JP" altLang="en-US"/>
          </a:p>
        </p:txBody>
      </p:sp>
      <p:sp>
        <p:nvSpPr>
          <p:cNvPr id="3" name="ノート プレースホルダー 2">
            <a:extLst>
              <a:ext uri="{FF2B5EF4-FFF2-40B4-BE49-F238E27FC236}">
                <a16:creationId xmlns:a16="http://schemas.microsoft.com/office/drawing/2014/main" id="{759E5C50-A4F6-41DB-C0F3-75AB81A8504A}"/>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91898379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A512A-1CDB-1A39-8FE4-87230EB9B74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71068EF-12EC-6E65-5A31-EA170E212541}"/>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68E5B57C-7245-8B01-020E-167A7047928A}"/>
              </a:ext>
            </a:extLst>
          </p:cNvPr>
          <p:cNvSpPr>
            <a:spLocks noGrp="1"/>
          </p:cNvSpPr>
          <p:nvPr>
            <p:ph type="sldNum" sz="quarter" idx="5"/>
          </p:nvPr>
        </p:nvSpPr>
        <p:spPr/>
        <p:txBody>
          <a:bodyPr/>
          <a:lstStyle/>
          <a:p>
            <a:fld id="{F4454ED1-373D-43AA-81D2-CD6764673EDF}" type="slidenum">
              <a:rPr kumimoji="1" lang="ja-JP" altLang="en-US" smtClean="0"/>
              <a:t>94</a:t>
            </a:fld>
            <a:endParaRPr kumimoji="1" lang="ja-JP" altLang="en-US"/>
          </a:p>
        </p:txBody>
      </p:sp>
      <p:sp>
        <p:nvSpPr>
          <p:cNvPr id="3" name="ノート プレースホルダー 2">
            <a:extLst>
              <a:ext uri="{FF2B5EF4-FFF2-40B4-BE49-F238E27FC236}">
                <a16:creationId xmlns:a16="http://schemas.microsoft.com/office/drawing/2014/main" id="{3C7546DB-01E9-0BE6-DF8C-EC0A472EC4F2}"/>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35916194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C3927-0EC1-3644-0540-D20FF80A722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13CF517-ADD0-7551-4D02-927A08C5F3A6}"/>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C3C303A1-1C24-559D-F276-6C7C9125808C}"/>
              </a:ext>
            </a:extLst>
          </p:cNvPr>
          <p:cNvSpPr>
            <a:spLocks noGrp="1"/>
          </p:cNvSpPr>
          <p:nvPr>
            <p:ph type="sldNum" sz="quarter" idx="5"/>
          </p:nvPr>
        </p:nvSpPr>
        <p:spPr/>
        <p:txBody>
          <a:bodyPr/>
          <a:lstStyle/>
          <a:p>
            <a:fld id="{F4454ED1-373D-43AA-81D2-CD6764673EDF}" type="slidenum">
              <a:rPr kumimoji="1" lang="ja-JP" altLang="en-US" smtClean="0"/>
              <a:t>95</a:t>
            </a:fld>
            <a:endParaRPr kumimoji="1" lang="ja-JP" altLang="en-US"/>
          </a:p>
        </p:txBody>
      </p:sp>
      <p:sp>
        <p:nvSpPr>
          <p:cNvPr id="3" name="ノート プレースホルダー 2">
            <a:extLst>
              <a:ext uri="{FF2B5EF4-FFF2-40B4-BE49-F238E27FC236}">
                <a16:creationId xmlns:a16="http://schemas.microsoft.com/office/drawing/2014/main" id="{7E867B84-4A7F-738C-946A-11E682E6D3E4}"/>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36303254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747BB-5F90-DCD2-2235-59C52093141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C38F211-F75D-13F9-D05F-AB0E15A5254A}"/>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2F579387-8D87-7DA1-0EE8-B1154A3ED485}"/>
              </a:ext>
            </a:extLst>
          </p:cNvPr>
          <p:cNvSpPr>
            <a:spLocks noGrp="1"/>
          </p:cNvSpPr>
          <p:nvPr>
            <p:ph type="sldNum" sz="quarter" idx="5"/>
          </p:nvPr>
        </p:nvSpPr>
        <p:spPr/>
        <p:txBody>
          <a:bodyPr/>
          <a:lstStyle/>
          <a:p>
            <a:fld id="{F4454ED1-373D-43AA-81D2-CD6764673EDF}" type="slidenum">
              <a:rPr kumimoji="1" lang="ja-JP" altLang="en-US" smtClean="0"/>
              <a:t>96</a:t>
            </a:fld>
            <a:endParaRPr kumimoji="1" lang="ja-JP" altLang="en-US"/>
          </a:p>
        </p:txBody>
      </p:sp>
      <p:sp>
        <p:nvSpPr>
          <p:cNvPr id="3" name="ノート プレースホルダー 2">
            <a:extLst>
              <a:ext uri="{FF2B5EF4-FFF2-40B4-BE49-F238E27FC236}">
                <a16:creationId xmlns:a16="http://schemas.microsoft.com/office/drawing/2014/main" id="{29291970-4B91-202E-C863-CD07A353C890}"/>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8485866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A84B8-C3BF-C09A-5206-6F5BC61F0D6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1829BA6-20DB-43B7-E3F1-BD78EEBFC2D3}"/>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9224098D-ACC9-5507-790A-D1E8AC734BE8}"/>
              </a:ext>
            </a:extLst>
          </p:cNvPr>
          <p:cNvSpPr>
            <a:spLocks noGrp="1"/>
          </p:cNvSpPr>
          <p:nvPr>
            <p:ph type="sldNum" sz="quarter" idx="5"/>
          </p:nvPr>
        </p:nvSpPr>
        <p:spPr/>
        <p:txBody>
          <a:bodyPr/>
          <a:lstStyle/>
          <a:p>
            <a:fld id="{F4454ED1-373D-43AA-81D2-CD6764673EDF}" type="slidenum">
              <a:rPr kumimoji="1" lang="ja-JP" altLang="en-US" smtClean="0"/>
              <a:t>97</a:t>
            </a:fld>
            <a:endParaRPr kumimoji="1" lang="ja-JP" altLang="en-US"/>
          </a:p>
        </p:txBody>
      </p:sp>
      <p:sp>
        <p:nvSpPr>
          <p:cNvPr id="3" name="ノート プレースホルダー 2">
            <a:extLst>
              <a:ext uri="{FF2B5EF4-FFF2-40B4-BE49-F238E27FC236}">
                <a16:creationId xmlns:a16="http://schemas.microsoft.com/office/drawing/2014/main" id="{DC49E495-2091-41A6-F275-372771F0FA21}"/>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74506900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06ED2-CC43-8D26-84BD-8DDDC6B7F1F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ECC9140-7C7A-9EC5-57EA-7831D63FE2FD}"/>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08170E7C-D097-F587-5B58-DE0CABB952DC}"/>
              </a:ext>
            </a:extLst>
          </p:cNvPr>
          <p:cNvSpPr>
            <a:spLocks noGrp="1"/>
          </p:cNvSpPr>
          <p:nvPr>
            <p:ph type="sldNum" sz="quarter" idx="5"/>
          </p:nvPr>
        </p:nvSpPr>
        <p:spPr/>
        <p:txBody>
          <a:bodyPr/>
          <a:lstStyle/>
          <a:p>
            <a:fld id="{F4454ED1-373D-43AA-81D2-CD6764673EDF}" type="slidenum">
              <a:rPr kumimoji="1" lang="ja-JP" altLang="en-US" smtClean="0"/>
              <a:t>98</a:t>
            </a:fld>
            <a:endParaRPr kumimoji="1" lang="ja-JP" altLang="en-US"/>
          </a:p>
        </p:txBody>
      </p:sp>
      <p:sp>
        <p:nvSpPr>
          <p:cNvPr id="3" name="ノート プレースホルダー 2">
            <a:extLst>
              <a:ext uri="{FF2B5EF4-FFF2-40B4-BE49-F238E27FC236}">
                <a16:creationId xmlns:a16="http://schemas.microsoft.com/office/drawing/2014/main" id="{59226DA1-C65F-E47B-2E80-D12DD0351F31}"/>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0437275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83C5A-61CF-C452-BEA9-CE7BE9546D7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1BDA9B8-F2A4-D208-DB77-7C15EE613F0B}"/>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2EFA2787-D70D-F7A9-BC43-DB890019A066}"/>
              </a:ext>
            </a:extLst>
          </p:cNvPr>
          <p:cNvSpPr>
            <a:spLocks noGrp="1"/>
          </p:cNvSpPr>
          <p:nvPr>
            <p:ph type="sldNum" sz="quarter" idx="5"/>
          </p:nvPr>
        </p:nvSpPr>
        <p:spPr/>
        <p:txBody>
          <a:bodyPr/>
          <a:lstStyle/>
          <a:p>
            <a:fld id="{F4454ED1-373D-43AA-81D2-CD6764673EDF}" type="slidenum">
              <a:rPr kumimoji="1" lang="ja-JP" altLang="en-US" smtClean="0"/>
              <a:t>99</a:t>
            </a:fld>
            <a:endParaRPr kumimoji="1" lang="ja-JP" altLang="en-US"/>
          </a:p>
        </p:txBody>
      </p:sp>
      <p:sp>
        <p:nvSpPr>
          <p:cNvPr id="3" name="ノート プレースホルダー 2">
            <a:extLst>
              <a:ext uri="{FF2B5EF4-FFF2-40B4-BE49-F238E27FC236}">
                <a16:creationId xmlns:a16="http://schemas.microsoft.com/office/drawing/2014/main" id="{5267E07C-390E-F7A1-4E7D-1CFEAEA9BF9B}"/>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24788070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EE96D-16E8-DDCB-EEEA-F0B1257638A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E706993-97BD-823E-3A68-692B25A38176}"/>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A22C1F04-BB5E-562E-C385-DA016F6E36BE}"/>
              </a:ext>
            </a:extLst>
          </p:cNvPr>
          <p:cNvSpPr>
            <a:spLocks noGrp="1"/>
          </p:cNvSpPr>
          <p:nvPr>
            <p:ph type="sldNum" sz="quarter" idx="5"/>
          </p:nvPr>
        </p:nvSpPr>
        <p:spPr/>
        <p:txBody>
          <a:bodyPr/>
          <a:lstStyle/>
          <a:p>
            <a:fld id="{F4454ED1-373D-43AA-81D2-CD6764673EDF}" type="slidenum">
              <a:rPr kumimoji="1" lang="ja-JP" altLang="en-US" smtClean="0"/>
              <a:t>100</a:t>
            </a:fld>
            <a:endParaRPr kumimoji="1" lang="ja-JP" altLang="en-US"/>
          </a:p>
        </p:txBody>
      </p:sp>
      <p:sp>
        <p:nvSpPr>
          <p:cNvPr id="3" name="ノート プレースホルダー 2">
            <a:extLst>
              <a:ext uri="{FF2B5EF4-FFF2-40B4-BE49-F238E27FC236}">
                <a16:creationId xmlns:a16="http://schemas.microsoft.com/office/drawing/2014/main" id="{71E3206E-6489-59D5-3E0C-00CAFF9FD333}"/>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55786096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BF264-1E91-8498-FED9-B7BC0DFB726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27F0F8C-99C4-7CCE-B628-581CA725A25B}"/>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1A3E5A3A-64E9-A4FA-32E3-C6E47B31990B}"/>
              </a:ext>
            </a:extLst>
          </p:cNvPr>
          <p:cNvSpPr>
            <a:spLocks noGrp="1"/>
          </p:cNvSpPr>
          <p:nvPr>
            <p:ph type="sldNum" sz="quarter" idx="5"/>
          </p:nvPr>
        </p:nvSpPr>
        <p:spPr/>
        <p:txBody>
          <a:bodyPr/>
          <a:lstStyle/>
          <a:p>
            <a:fld id="{F4454ED1-373D-43AA-81D2-CD6764673EDF}" type="slidenum">
              <a:rPr kumimoji="1" lang="ja-JP" altLang="en-US" smtClean="0"/>
              <a:t>101</a:t>
            </a:fld>
            <a:endParaRPr kumimoji="1" lang="ja-JP" altLang="en-US"/>
          </a:p>
        </p:txBody>
      </p:sp>
      <p:sp>
        <p:nvSpPr>
          <p:cNvPr id="3" name="ノート プレースホルダー 2">
            <a:extLst>
              <a:ext uri="{FF2B5EF4-FFF2-40B4-BE49-F238E27FC236}">
                <a16:creationId xmlns:a16="http://schemas.microsoft.com/office/drawing/2014/main" id="{67750558-A208-6BAF-6207-ECBCAEF423D8}"/>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11576645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B6759-7DB0-56BB-6521-F5905B6A6A8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6BED4A8-86FE-F3A8-AA54-64044CAA75F8}"/>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B5457249-9526-66E2-CE40-6DB13F932BCB}"/>
              </a:ext>
            </a:extLst>
          </p:cNvPr>
          <p:cNvSpPr>
            <a:spLocks noGrp="1"/>
          </p:cNvSpPr>
          <p:nvPr>
            <p:ph type="sldNum" sz="quarter" idx="5"/>
          </p:nvPr>
        </p:nvSpPr>
        <p:spPr/>
        <p:txBody>
          <a:bodyPr/>
          <a:lstStyle/>
          <a:p>
            <a:fld id="{F4454ED1-373D-43AA-81D2-CD6764673EDF}" type="slidenum">
              <a:rPr kumimoji="1" lang="ja-JP" altLang="en-US" smtClean="0"/>
              <a:t>102</a:t>
            </a:fld>
            <a:endParaRPr kumimoji="1" lang="ja-JP" altLang="en-US"/>
          </a:p>
        </p:txBody>
      </p:sp>
      <p:sp>
        <p:nvSpPr>
          <p:cNvPr id="3" name="ノート プレースホルダー 2">
            <a:extLst>
              <a:ext uri="{FF2B5EF4-FFF2-40B4-BE49-F238E27FC236}">
                <a16:creationId xmlns:a16="http://schemas.microsoft.com/office/drawing/2014/main" id="{227A198A-AC23-8CB4-CF86-94595E6FF428}"/>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13505211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A95DB-E09E-805C-428B-D13A0260C1A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51446B0-C1C0-005B-E7CA-8B0154F2AB62}"/>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F06701A8-E6F8-6A64-8C20-7B4E08685F04}"/>
              </a:ext>
            </a:extLst>
          </p:cNvPr>
          <p:cNvSpPr>
            <a:spLocks noGrp="1"/>
          </p:cNvSpPr>
          <p:nvPr>
            <p:ph type="sldNum" sz="quarter" idx="5"/>
          </p:nvPr>
        </p:nvSpPr>
        <p:spPr/>
        <p:txBody>
          <a:bodyPr/>
          <a:lstStyle/>
          <a:p>
            <a:fld id="{F4454ED1-373D-43AA-81D2-CD6764673EDF}" type="slidenum">
              <a:rPr kumimoji="1" lang="ja-JP" altLang="en-US" smtClean="0"/>
              <a:t>103</a:t>
            </a:fld>
            <a:endParaRPr kumimoji="1" lang="ja-JP" altLang="en-US"/>
          </a:p>
        </p:txBody>
      </p:sp>
      <p:sp>
        <p:nvSpPr>
          <p:cNvPr id="3" name="ノート プレースホルダー 2">
            <a:extLst>
              <a:ext uri="{FF2B5EF4-FFF2-40B4-BE49-F238E27FC236}">
                <a16:creationId xmlns:a16="http://schemas.microsoft.com/office/drawing/2014/main" id="{7DA1BE17-12FD-75A0-4433-80FC297F29A8}"/>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4279171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F40E0-EB16-D85D-7C52-65D9DDCDBFE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F106355-57AF-ADB0-EC95-6A25B9C1F193}"/>
              </a:ext>
            </a:extLst>
          </p:cNvPr>
          <p:cNvSpPr>
            <a:spLocks noGrp="1" noRot="1" noChangeAspect="1"/>
          </p:cNvSpPr>
          <p:nvPr>
            <p:ph type="sldImg"/>
          </p:nvPr>
        </p:nvSpPr>
        <p:spPr/>
      </p:sp>
      <p:sp>
        <p:nvSpPr>
          <p:cNvPr id="4" name="スライド番号プレースホルダー 3">
            <a:extLst>
              <a:ext uri="{FF2B5EF4-FFF2-40B4-BE49-F238E27FC236}">
                <a16:creationId xmlns:a16="http://schemas.microsoft.com/office/drawing/2014/main" id="{2507B591-9D85-CE61-297A-CCFEBA3DD132}"/>
              </a:ext>
            </a:extLst>
          </p:cNvPr>
          <p:cNvSpPr>
            <a:spLocks noGrp="1"/>
          </p:cNvSpPr>
          <p:nvPr>
            <p:ph type="sldNum" sz="quarter" idx="5"/>
          </p:nvPr>
        </p:nvSpPr>
        <p:spPr/>
        <p:txBody>
          <a:bodyPr/>
          <a:lstStyle/>
          <a:p>
            <a:fld id="{F4454ED1-373D-43AA-81D2-CD6764673EDF}" type="slidenum">
              <a:rPr kumimoji="1" lang="ja-JP" altLang="en-US" smtClean="0"/>
              <a:t>104</a:t>
            </a:fld>
            <a:endParaRPr kumimoji="1" lang="ja-JP" altLang="en-US"/>
          </a:p>
        </p:txBody>
      </p:sp>
      <p:sp>
        <p:nvSpPr>
          <p:cNvPr id="3" name="ノート プレースホルダー 2">
            <a:extLst>
              <a:ext uri="{FF2B5EF4-FFF2-40B4-BE49-F238E27FC236}">
                <a16:creationId xmlns:a16="http://schemas.microsoft.com/office/drawing/2014/main" id="{028FFF8C-2A8C-EEB6-BD1D-FB949AEEC03B}"/>
              </a:ext>
            </a:extLst>
          </p:cNvPr>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21297505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5CFCC-CE36-F934-BE11-AFEC0DEF068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0945C84-6490-1410-FC65-1DCA8223A88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8BBEDB9-408A-FEBE-4FB1-76869DC7B10A}"/>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51C9138-DC17-8114-0292-8F2C59CCBAD8}"/>
              </a:ext>
            </a:extLst>
          </p:cNvPr>
          <p:cNvSpPr>
            <a:spLocks noGrp="1"/>
          </p:cNvSpPr>
          <p:nvPr>
            <p:ph type="sldNum" sz="quarter" idx="5"/>
          </p:nvPr>
        </p:nvSpPr>
        <p:spPr/>
        <p:txBody>
          <a:bodyPr/>
          <a:lstStyle/>
          <a:p>
            <a:fld id="{F4454ED1-373D-43AA-81D2-CD6764673EDF}" type="slidenum">
              <a:rPr kumimoji="1" lang="ja-JP" altLang="en-US" smtClean="0"/>
              <a:t>105</a:t>
            </a:fld>
            <a:endParaRPr kumimoji="1" lang="ja-JP" altLang="en-US"/>
          </a:p>
        </p:txBody>
      </p:sp>
    </p:spTree>
    <p:extLst>
      <p:ext uri="{BB962C8B-B14F-4D97-AF65-F5344CB8AC3E}">
        <p14:creationId xmlns:p14="http://schemas.microsoft.com/office/powerpoint/2010/main" val="3320949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8D624E-60EE-416D-A53C-1D4B5A3B144F}"/>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7570DDEB-7C21-4E74-99ED-0D581085B3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7F0A2C59-1B87-4325-B6CB-BD29FE699CE8}"/>
              </a:ext>
            </a:extLst>
          </p:cNvPr>
          <p:cNvSpPr>
            <a:spLocks noGrp="1"/>
          </p:cNvSpPr>
          <p:nvPr>
            <p:ph type="dt" sz="half" idx="10"/>
          </p:nvPr>
        </p:nvSpPr>
        <p:spPr/>
        <p:txBody>
          <a:bodyPr/>
          <a:lstStyle/>
          <a:p>
            <a:fld id="{73A8FD50-55B1-40BB-834B-FA285229E7DC}" type="datetimeFigureOut">
              <a:rPr kumimoji="1" lang="ja-JP" altLang="en-US" smtClean="0"/>
              <a:t>2026/9/3</a:t>
            </a:fld>
            <a:endParaRPr kumimoji="1" lang="ja-JP" altLang="en-US"/>
          </a:p>
        </p:txBody>
      </p:sp>
      <p:sp>
        <p:nvSpPr>
          <p:cNvPr id="5" name="フッター プレースホルダー 4">
            <a:extLst>
              <a:ext uri="{FF2B5EF4-FFF2-40B4-BE49-F238E27FC236}">
                <a16:creationId xmlns:a16="http://schemas.microsoft.com/office/drawing/2014/main" id="{935DF443-E396-4CD8-B076-29B0EBBAAF6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D81C6CD-5CBE-4C40-9062-255E38353546}"/>
              </a:ext>
            </a:extLst>
          </p:cNvPr>
          <p:cNvSpPr>
            <a:spLocks noGrp="1"/>
          </p:cNvSpPr>
          <p:nvPr>
            <p:ph type="sldNum" sz="quarter" idx="12"/>
          </p:nvPr>
        </p:nvSpPr>
        <p:spPr/>
        <p:txBody>
          <a:bodyPr/>
          <a:lstStyle/>
          <a:p>
            <a:fld id="{E559FD01-EBAB-4BF7-A814-964BBF2AE877}" type="slidenum">
              <a:rPr kumimoji="1" lang="ja-JP" altLang="en-US" smtClean="0"/>
              <a:t>‹#›</a:t>
            </a:fld>
            <a:endParaRPr kumimoji="1" lang="ja-JP" altLang="en-US"/>
          </a:p>
        </p:txBody>
      </p:sp>
    </p:spTree>
    <p:extLst>
      <p:ext uri="{BB962C8B-B14F-4D97-AF65-F5344CB8AC3E}">
        <p14:creationId xmlns:p14="http://schemas.microsoft.com/office/powerpoint/2010/main" val="3503958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578565-AAED-4759-A12E-2D26B6CE404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801C325-B84F-4221-8D9C-29483BF089F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3A1DEB6-1B1A-47CF-8A56-C6AEAE8B41AE}"/>
              </a:ext>
            </a:extLst>
          </p:cNvPr>
          <p:cNvSpPr>
            <a:spLocks noGrp="1"/>
          </p:cNvSpPr>
          <p:nvPr>
            <p:ph type="dt" sz="half" idx="10"/>
          </p:nvPr>
        </p:nvSpPr>
        <p:spPr/>
        <p:txBody>
          <a:bodyPr/>
          <a:lstStyle/>
          <a:p>
            <a:fld id="{73A8FD50-55B1-40BB-834B-FA285229E7DC}" type="datetimeFigureOut">
              <a:rPr kumimoji="1" lang="ja-JP" altLang="en-US" smtClean="0"/>
              <a:t>2026/9/3</a:t>
            </a:fld>
            <a:endParaRPr kumimoji="1" lang="ja-JP" altLang="en-US"/>
          </a:p>
        </p:txBody>
      </p:sp>
      <p:sp>
        <p:nvSpPr>
          <p:cNvPr id="5" name="フッター プレースホルダー 4">
            <a:extLst>
              <a:ext uri="{FF2B5EF4-FFF2-40B4-BE49-F238E27FC236}">
                <a16:creationId xmlns:a16="http://schemas.microsoft.com/office/drawing/2014/main" id="{0EB286B3-37D9-4102-A9EE-59A44172740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232DE9A-279E-4290-A1A6-094D1D969EC3}"/>
              </a:ext>
            </a:extLst>
          </p:cNvPr>
          <p:cNvSpPr>
            <a:spLocks noGrp="1"/>
          </p:cNvSpPr>
          <p:nvPr>
            <p:ph type="sldNum" sz="quarter" idx="12"/>
          </p:nvPr>
        </p:nvSpPr>
        <p:spPr/>
        <p:txBody>
          <a:bodyPr/>
          <a:lstStyle/>
          <a:p>
            <a:fld id="{E559FD01-EBAB-4BF7-A814-964BBF2AE877}" type="slidenum">
              <a:rPr kumimoji="1" lang="ja-JP" altLang="en-US" smtClean="0"/>
              <a:t>‹#›</a:t>
            </a:fld>
            <a:endParaRPr kumimoji="1" lang="ja-JP" altLang="en-US"/>
          </a:p>
        </p:txBody>
      </p:sp>
    </p:spTree>
    <p:extLst>
      <p:ext uri="{BB962C8B-B14F-4D97-AF65-F5344CB8AC3E}">
        <p14:creationId xmlns:p14="http://schemas.microsoft.com/office/powerpoint/2010/main" val="524754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056868-A880-4DD9-AE6B-7C0F04B3045D}"/>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D2135FC-C794-4B90-B303-1965B4A870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DAEF4C9F-4461-463A-8DB9-76EECEF93A99}"/>
              </a:ext>
            </a:extLst>
          </p:cNvPr>
          <p:cNvSpPr>
            <a:spLocks noGrp="1"/>
          </p:cNvSpPr>
          <p:nvPr>
            <p:ph type="dt" sz="half" idx="10"/>
          </p:nvPr>
        </p:nvSpPr>
        <p:spPr/>
        <p:txBody>
          <a:bodyPr/>
          <a:lstStyle/>
          <a:p>
            <a:fld id="{73A8FD50-55B1-40BB-834B-FA285229E7DC}" type="datetimeFigureOut">
              <a:rPr kumimoji="1" lang="ja-JP" altLang="en-US" smtClean="0"/>
              <a:t>2026/9/3</a:t>
            </a:fld>
            <a:endParaRPr kumimoji="1" lang="ja-JP" altLang="en-US"/>
          </a:p>
        </p:txBody>
      </p:sp>
      <p:sp>
        <p:nvSpPr>
          <p:cNvPr id="5" name="フッター プレースホルダー 4">
            <a:extLst>
              <a:ext uri="{FF2B5EF4-FFF2-40B4-BE49-F238E27FC236}">
                <a16:creationId xmlns:a16="http://schemas.microsoft.com/office/drawing/2014/main" id="{E92C1119-9041-4A5A-8E25-1DAAA7A3B33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2714787-A153-4F9A-964F-CFC79D73AA2C}"/>
              </a:ext>
            </a:extLst>
          </p:cNvPr>
          <p:cNvSpPr>
            <a:spLocks noGrp="1"/>
          </p:cNvSpPr>
          <p:nvPr>
            <p:ph type="sldNum" sz="quarter" idx="12"/>
          </p:nvPr>
        </p:nvSpPr>
        <p:spPr/>
        <p:txBody>
          <a:bodyPr/>
          <a:lstStyle/>
          <a:p>
            <a:fld id="{E559FD01-EBAB-4BF7-A814-964BBF2AE877}" type="slidenum">
              <a:rPr kumimoji="1" lang="ja-JP" altLang="en-US" smtClean="0"/>
              <a:t>‹#›</a:t>
            </a:fld>
            <a:endParaRPr kumimoji="1" lang="ja-JP" altLang="en-US"/>
          </a:p>
        </p:txBody>
      </p:sp>
    </p:spTree>
    <p:extLst>
      <p:ext uri="{BB962C8B-B14F-4D97-AF65-F5344CB8AC3E}">
        <p14:creationId xmlns:p14="http://schemas.microsoft.com/office/powerpoint/2010/main" val="1903605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0E0FA3-69BF-4D3B-9CF7-C759161047E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DCD041C-CCEB-4CEE-80F1-6FB25D1E8BEE}"/>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479102F-D018-40D3-8BCD-860F0096FEB8}"/>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8F2E075-DE47-46AF-9CA0-C3809D52AEF0}"/>
              </a:ext>
            </a:extLst>
          </p:cNvPr>
          <p:cNvSpPr>
            <a:spLocks noGrp="1"/>
          </p:cNvSpPr>
          <p:nvPr>
            <p:ph type="dt" sz="half" idx="10"/>
          </p:nvPr>
        </p:nvSpPr>
        <p:spPr/>
        <p:txBody>
          <a:bodyPr/>
          <a:lstStyle/>
          <a:p>
            <a:fld id="{73A8FD50-55B1-40BB-834B-FA285229E7DC}" type="datetimeFigureOut">
              <a:rPr kumimoji="1" lang="ja-JP" altLang="en-US" smtClean="0"/>
              <a:t>2026/9/3</a:t>
            </a:fld>
            <a:endParaRPr kumimoji="1" lang="ja-JP" altLang="en-US"/>
          </a:p>
        </p:txBody>
      </p:sp>
      <p:sp>
        <p:nvSpPr>
          <p:cNvPr id="6" name="フッター プレースホルダー 5">
            <a:extLst>
              <a:ext uri="{FF2B5EF4-FFF2-40B4-BE49-F238E27FC236}">
                <a16:creationId xmlns:a16="http://schemas.microsoft.com/office/drawing/2014/main" id="{66CB25D3-AAE8-4E2A-AF4C-FF3DC148C41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CE6C1FA-75EA-4AB1-9FF6-BDF1540DC4D0}"/>
              </a:ext>
            </a:extLst>
          </p:cNvPr>
          <p:cNvSpPr>
            <a:spLocks noGrp="1"/>
          </p:cNvSpPr>
          <p:nvPr>
            <p:ph type="sldNum" sz="quarter" idx="12"/>
          </p:nvPr>
        </p:nvSpPr>
        <p:spPr/>
        <p:txBody>
          <a:bodyPr/>
          <a:lstStyle/>
          <a:p>
            <a:fld id="{E559FD01-EBAB-4BF7-A814-964BBF2AE877}" type="slidenum">
              <a:rPr kumimoji="1" lang="ja-JP" altLang="en-US" smtClean="0"/>
              <a:t>‹#›</a:t>
            </a:fld>
            <a:endParaRPr kumimoji="1" lang="ja-JP" altLang="en-US"/>
          </a:p>
        </p:txBody>
      </p:sp>
    </p:spTree>
    <p:extLst>
      <p:ext uri="{BB962C8B-B14F-4D97-AF65-F5344CB8AC3E}">
        <p14:creationId xmlns:p14="http://schemas.microsoft.com/office/powerpoint/2010/main" val="3985173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0443509-1B7C-4CA2-B4F7-AD2B8D823A7A}"/>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7747F16-9AB2-4DC7-B341-87F6868ECA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1CA61C4-89D2-45FE-BA70-0700D2FE827C}"/>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5B3677B1-5805-48AF-B21A-E31DA428A3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D36C006F-83B8-495D-9310-0338F7F60E8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CDD39D1-2780-40AF-9FB2-CD397670951B}"/>
              </a:ext>
            </a:extLst>
          </p:cNvPr>
          <p:cNvSpPr>
            <a:spLocks noGrp="1"/>
          </p:cNvSpPr>
          <p:nvPr>
            <p:ph type="dt" sz="half" idx="10"/>
          </p:nvPr>
        </p:nvSpPr>
        <p:spPr/>
        <p:txBody>
          <a:bodyPr/>
          <a:lstStyle/>
          <a:p>
            <a:fld id="{73A8FD50-55B1-40BB-834B-FA285229E7DC}" type="datetimeFigureOut">
              <a:rPr kumimoji="1" lang="ja-JP" altLang="en-US" smtClean="0"/>
              <a:t>2026/9/3</a:t>
            </a:fld>
            <a:endParaRPr kumimoji="1" lang="ja-JP" altLang="en-US"/>
          </a:p>
        </p:txBody>
      </p:sp>
      <p:sp>
        <p:nvSpPr>
          <p:cNvPr id="8" name="フッター プレースホルダー 7">
            <a:extLst>
              <a:ext uri="{FF2B5EF4-FFF2-40B4-BE49-F238E27FC236}">
                <a16:creationId xmlns:a16="http://schemas.microsoft.com/office/drawing/2014/main" id="{79ADE4BB-2271-406B-AB60-ECEA54FC5EB0}"/>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DD3CEBD-21CD-4DE7-9CDC-4A65CFC48AF6}"/>
              </a:ext>
            </a:extLst>
          </p:cNvPr>
          <p:cNvSpPr>
            <a:spLocks noGrp="1"/>
          </p:cNvSpPr>
          <p:nvPr>
            <p:ph type="sldNum" sz="quarter" idx="12"/>
          </p:nvPr>
        </p:nvSpPr>
        <p:spPr/>
        <p:txBody>
          <a:bodyPr/>
          <a:lstStyle/>
          <a:p>
            <a:fld id="{E559FD01-EBAB-4BF7-A814-964BBF2AE877}" type="slidenum">
              <a:rPr kumimoji="1" lang="ja-JP" altLang="en-US" smtClean="0"/>
              <a:t>‹#›</a:t>
            </a:fld>
            <a:endParaRPr kumimoji="1" lang="ja-JP" altLang="en-US"/>
          </a:p>
        </p:txBody>
      </p:sp>
    </p:spTree>
    <p:extLst>
      <p:ext uri="{BB962C8B-B14F-4D97-AF65-F5344CB8AC3E}">
        <p14:creationId xmlns:p14="http://schemas.microsoft.com/office/powerpoint/2010/main" val="1430082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CFF0FA-860A-4837-B302-53B8F9D5079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EC820E99-9B3B-4EAD-923A-E9F74E4CDC4C}"/>
              </a:ext>
            </a:extLst>
          </p:cNvPr>
          <p:cNvSpPr>
            <a:spLocks noGrp="1"/>
          </p:cNvSpPr>
          <p:nvPr>
            <p:ph type="dt" sz="half" idx="10"/>
          </p:nvPr>
        </p:nvSpPr>
        <p:spPr/>
        <p:txBody>
          <a:bodyPr/>
          <a:lstStyle/>
          <a:p>
            <a:fld id="{73A8FD50-55B1-40BB-834B-FA285229E7DC}" type="datetimeFigureOut">
              <a:rPr kumimoji="1" lang="ja-JP" altLang="en-US" smtClean="0"/>
              <a:t>2026/9/3</a:t>
            </a:fld>
            <a:endParaRPr kumimoji="1" lang="ja-JP" altLang="en-US"/>
          </a:p>
        </p:txBody>
      </p:sp>
      <p:sp>
        <p:nvSpPr>
          <p:cNvPr id="4" name="フッター プレースホルダー 3">
            <a:extLst>
              <a:ext uri="{FF2B5EF4-FFF2-40B4-BE49-F238E27FC236}">
                <a16:creationId xmlns:a16="http://schemas.microsoft.com/office/drawing/2014/main" id="{0AE454DC-B9B4-4B39-8720-FD2AC5CABBD0}"/>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F749B38-F1AE-45D9-A239-B153F64354AC}"/>
              </a:ext>
            </a:extLst>
          </p:cNvPr>
          <p:cNvSpPr>
            <a:spLocks noGrp="1"/>
          </p:cNvSpPr>
          <p:nvPr>
            <p:ph type="sldNum" sz="quarter" idx="12"/>
          </p:nvPr>
        </p:nvSpPr>
        <p:spPr/>
        <p:txBody>
          <a:bodyPr/>
          <a:lstStyle/>
          <a:p>
            <a:fld id="{E559FD01-EBAB-4BF7-A814-964BBF2AE877}" type="slidenum">
              <a:rPr kumimoji="1" lang="ja-JP" altLang="en-US" smtClean="0"/>
              <a:t>‹#›</a:t>
            </a:fld>
            <a:endParaRPr kumimoji="1" lang="ja-JP" altLang="en-US"/>
          </a:p>
        </p:txBody>
      </p:sp>
    </p:spTree>
    <p:extLst>
      <p:ext uri="{BB962C8B-B14F-4D97-AF65-F5344CB8AC3E}">
        <p14:creationId xmlns:p14="http://schemas.microsoft.com/office/powerpoint/2010/main" val="3234074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B87DE38-34FC-4DB8-8AEA-E62280DBC366}"/>
              </a:ext>
            </a:extLst>
          </p:cNvPr>
          <p:cNvSpPr>
            <a:spLocks noGrp="1"/>
          </p:cNvSpPr>
          <p:nvPr>
            <p:ph type="dt" sz="half" idx="10"/>
          </p:nvPr>
        </p:nvSpPr>
        <p:spPr/>
        <p:txBody>
          <a:bodyPr/>
          <a:lstStyle/>
          <a:p>
            <a:fld id="{73A8FD50-55B1-40BB-834B-FA285229E7DC}" type="datetimeFigureOut">
              <a:rPr kumimoji="1" lang="ja-JP" altLang="en-US" smtClean="0"/>
              <a:t>2026/9/3</a:t>
            </a:fld>
            <a:endParaRPr kumimoji="1" lang="ja-JP" altLang="en-US"/>
          </a:p>
        </p:txBody>
      </p:sp>
      <p:sp>
        <p:nvSpPr>
          <p:cNvPr id="3" name="フッター プレースホルダー 2">
            <a:extLst>
              <a:ext uri="{FF2B5EF4-FFF2-40B4-BE49-F238E27FC236}">
                <a16:creationId xmlns:a16="http://schemas.microsoft.com/office/drawing/2014/main" id="{F5B108E9-2FEB-45B0-A2C6-37615F25EE58}"/>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1826D28-F838-4FD6-A95A-A2CA739F9CCC}"/>
              </a:ext>
            </a:extLst>
          </p:cNvPr>
          <p:cNvSpPr>
            <a:spLocks noGrp="1"/>
          </p:cNvSpPr>
          <p:nvPr>
            <p:ph type="sldNum" sz="quarter" idx="12"/>
          </p:nvPr>
        </p:nvSpPr>
        <p:spPr/>
        <p:txBody>
          <a:bodyPr/>
          <a:lstStyle/>
          <a:p>
            <a:fld id="{E559FD01-EBAB-4BF7-A814-964BBF2AE877}" type="slidenum">
              <a:rPr kumimoji="1" lang="ja-JP" altLang="en-US" smtClean="0"/>
              <a:t>‹#›</a:t>
            </a:fld>
            <a:endParaRPr kumimoji="1" lang="ja-JP" altLang="en-US"/>
          </a:p>
        </p:txBody>
      </p:sp>
    </p:spTree>
    <p:extLst>
      <p:ext uri="{BB962C8B-B14F-4D97-AF65-F5344CB8AC3E}">
        <p14:creationId xmlns:p14="http://schemas.microsoft.com/office/powerpoint/2010/main" val="3888867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D9BD21-9F5F-4051-A44A-4075E327B93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1EE9873-90A7-4C04-BE53-95C5593007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6BC2A564-DD9B-4731-AADF-3CD32AFAD5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A9A4325C-9493-4C48-BAE2-56C9D04DA4A6}"/>
              </a:ext>
            </a:extLst>
          </p:cNvPr>
          <p:cNvSpPr>
            <a:spLocks noGrp="1"/>
          </p:cNvSpPr>
          <p:nvPr>
            <p:ph type="dt" sz="half" idx="10"/>
          </p:nvPr>
        </p:nvSpPr>
        <p:spPr/>
        <p:txBody>
          <a:bodyPr/>
          <a:lstStyle/>
          <a:p>
            <a:fld id="{73A8FD50-55B1-40BB-834B-FA285229E7DC}" type="datetimeFigureOut">
              <a:rPr kumimoji="1" lang="ja-JP" altLang="en-US" smtClean="0"/>
              <a:t>2026/9/3</a:t>
            </a:fld>
            <a:endParaRPr kumimoji="1" lang="ja-JP" altLang="en-US"/>
          </a:p>
        </p:txBody>
      </p:sp>
      <p:sp>
        <p:nvSpPr>
          <p:cNvPr id="6" name="フッター プレースホルダー 5">
            <a:extLst>
              <a:ext uri="{FF2B5EF4-FFF2-40B4-BE49-F238E27FC236}">
                <a16:creationId xmlns:a16="http://schemas.microsoft.com/office/drawing/2014/main" id="{33A2C6BD-AD12-4794-92BB-B3867E89961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69A8F6A-4DE0-4E0F-9A4F-0D1E01A8E314}"/>
              </a:ext>
            </a:extLst>
          </p:cNvPr>
          <p:cNvSpPr>
            <a:spLocks noGrp="1"/>
          </p:cNvSpPr>
          <p:nvPr>
            <p:ph type="sldNum" sz="quarter" idx="12"/>
          </p:nvPr>
        </p:nvSpPr>
        <p:spPr/>
        <p:txBody>
          <a:bodyPr/>
          <a:lstStyle/>
          <a:p>
            <a:fld id="{E559FD01-EBAB-4BF7-A814-964BBF2AE877}" type="slidenum">
              <a:rPr kumimoji="1" lang="ja-JP" altLang="en-US" smtClean="0"/>
              <a:t>‹#›</a:t>
            </a:fld>
            <a:endParaRPr kumimoji="1" lang="ja-JP" altLang="en-US"/>
          </a:p>
        </p:txBody>
      </p:sp>
    </p:spTree>
    <p:extLst>
      <p:ext uri="{BB962C8B-B14F-4D97-AF65-F5344CB8AC3E}">
        <p14:creationId xmlns:p14="http://schemas.microsoft.com/office/powerpoint/2010/main" val="2866201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CCA47B-FB02-497C-A89D-9F1B58BEF3B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469A520-7016-4873-B92E-B1B384A75E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8EF6147D-8B05-4286-877F-DD7CEEC0B6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B94BB59-33C8-4957-A80B-407EEABE6C55}"/>
              </a:ext>
            </a:extLst>
          </p:cNvPr>
          <p:cNvSpPr>
            <a:spLocks noGrp="1"/>
          </p:cNvSpPr>
          <p:nvPr>
            <p:ph type="dt" sz="half" idx="10"/>
          </p:nvPr>
        </p:nvSpPr>
        <p:spPr/>
        <p:txBody>
          <a:bodyPr/>
          <a:lstStyle/>
          <a:p>
            <a:fld id="{73A8FD50-55B1-40BB-834B-FA285229E7DC}" type="datetimeFigureOut">
              <a:rPr kumimoji="1" lang="ja-JP" altLang="en-US" smtClean="0"/>
              <a:t>2026/9/3</a:t>
            </a:fld>
            <a:endParaRPr kumimoji="1" lang="ja-JP" altLang="en-US"/>
          </a:p>
        </p:txBody>
      </p:sp>
      <p:sp>
        <p:nvSpPr>
          <p:cNvPr id="6" name="フッター プレースホルダー 5">
            <a:extLst>
              <a:ext uri="{FF2B5EF4-FFF2-40B4-BE49-F238E27FC236}">
                <a16:creationId xmlns:a16="http://schemas.microsoft.com/office/drawing/2014/main" id="{FB98489A-360E-4053-A0F2-192D09F5F32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04540F1-0ED2-4A0E-9A6F-ECA73A0CBB4C}"/>
              </a:ext>
            </a:extLst>
          </p:cNvPr>
          <p:cNvSpPr>
            <a:spLocks noGrp="1"/>
          </p:cNvSpPr>
          <p:nvPr>
            <p:ph type="sldNum" sz="quarter" idx="12"/>
          </p:nvPr>
        </p:nvSpPr>
        <p:spPr/>
        <p:txBody>
          <a:bodyPr/>
          <a:lstStyle/>
          <a:p>
            <a:fld id="{E559FD01-EBAB-4BF7-A814-964BBF2AE877}" type="slidenum">
              <a:rPr kumimoji="1" lang="ja-JP" altLang="en-US" smtClean="0"/>
              <a:t>‹#›</a:t>
            </a:fld>
            <a:endParaRPr kumimoji="1" lang="ja-JP" altLang="en-US"/>
          </a:p>
        </p:txBody>
      </p:sp>
    </p:spTree>
    <p:extLst>
      <p:ext uri="{BB962C8B-B14F-4D97-AF65-F5344CB8AC3E}">
        <p14:creationId xmlns:p14="http://schemas.microsoft.com/office/powerpoint/2010/main" val="4208370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E6D9FA-8C7A-4C28-9A13-65948BE92A2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A77A540-15F4-4698-B73A-E08D2D7D90A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E0642AF-EF23-46EB-8521-7A172FAB1B2D}"/>
              </a:ext>
            </a:extLst>
          </p:cNvPr>
          <p:cNvSpPr>
            <a:spLocks noGrp="1"/>
          </p:cNvSpPr>
          <p:nvPr>
            <p:ph type="dt" sz="half" idx="10"/>
          </p:nvPr>
        </p:nvSpPr>
        <p:spPr/>
        <p:txBody>
          <a:bodyPr/>
          <a:lstStyle/>
          <a:p>
            <a:fld id="{73A8FD50-55B1-40BB-834B-FA285229E7DC}" type="datetimeFigureOut">
              <a:rPr kumimoji="1" lang="ja-JP" altLang="en-US" smtClean="0"/>
              <a:t>2026/9/3</a:t>
            </a:fld>
            <a:endParaRPr kumimoji="1" lang="ja-JP" altLang="en-US"/>
          </a:p>
        </p:txBody>
      </p:sp>
      <p:sp>
        <p:nvSpPr>
          <p:cNvPr id="5" name="フッター プレースホルダー 4">
            <a:extLst>
              <a:ext uri="{FF2B5EF4-FFF2-40B4-BE49-F238E27FC236}">
                <a16:creationId xmlns:a16="http://schemas.microsoft.com/office/drawing/2014/main" id="{AD0E32E9-4CA4-47BA-8C50-E3FDC593DC5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EB2D6C3-809D-4C01-BAD2-22810DE4390F}"/>
              </a:ext>
            </a:extLst>
          </p:cNvPr>
          <p:cNvSpPr>
            <a:spLocks noGrp="1"/>
          </p:cNvSpPr>
          <p:nvPr>
            <p:ph type="sldNum" sz="quarter" idx="12"/>
          </p:nvPr>
        </p:nvSpPr>
        <p:spPr/>
        <p:txBody>
          <a:bodyPr/>
          <a:lstStyle/>
          <a:p>
            <a:fld id="{E559FD01-EBAB-4BF7-A814-964BBF2AE877}" type="slidenum">
              <a:rPr kumimoji="1" lang="ja-JP" altLang="en-US" smtClean="0"/>
              <a:t>‹#›</a:t>
            </a:fld>
            <a:endParaRPr kumimoji="1" lang="ja-JP" altLang="en-US"/>
          </a:p>
        </p:txBody>
      </p:sp>
    </p:spTree>
    <p:extLst>
      <p:ext uri="{BB962C8B-B14F-4D97-AF65-F5344CB8AC3E}">
        <p14:creationId xmlns:p14="http://schemas.microsoft.com/office/powerpoint/2010/main" val="1153062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E455119-44E4-4466-8668-CE0E24C28208}"/>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962B4A2-793A-4583-887C-EF1C656A1857}"/>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EB2A7CF-A9F2-4148-A969-AEEF8835C849}"/>
              </a:ext>
            </a:extLst>
          </p:cNvPr>
          <p:cNvSpPr>
            <a:spLocks noGrp="1"/>
          </p:cNvSpPr>
          <p:nvPr>
            <p:ph type="dt" sz="half" idx="10"/>
          </p:nvPr>
        </p:nvSpPr>
        <p:spPr/>
        <p:txBody>
          <a:bodyPr/>
          <a:lstStyle/>
          <a:p>
            <a:fld id="{73A8FD50-55B1-40BB-834B-FA285229E7DC}" type="datetimeFigureOut">
              <a:rPr kumimoji="1" lang="ja-JP" altLang="en-US" smtClean="0"/>
              <a:t>2026/9/3</a:t>
            </a:fld>
            <a:endParaRPr kumimoji="1" lang="ja-JP" altLang="en-US"/>
          </a:p>
        </p:txBody>
      </p:sp>
      <p:sp>
        <p:nvSpPr>
          <p:cNvPr id="5" name="フッター プレースホルダー 4">
            <a:extLst>
              <a:ext uri="{FF2B5EF4-FFF2-40B4-BE49-F238E27FC236}">
                <a16:creationId xmlns:a16="http://schemas.microsoft.com/office/drawing/2014/main" id="{58A55651-6A39-4654-A7EC-2C22423B535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09383D6-DA32-4426-A4CB-7F16B19BBF24}"/>
              </a:ext>
            </a:extLst>
          </p:cNvPr>
          <p:cNvSpPr>
            <a:spLocks noGrp="1"/>
          </p:cNvSpPr>
          <p:nvPr>
            <p:ph type="sldNum" sz="quarter" idx="12"/>
          </p:nvPr>
        </p:nvSpPr>
        <p:spPr/>
        <p:txBody>
          <a:bodyPr/>
          <a:lstStyle/>
          <a:p>
            <a:fld id="{E559FD01-EBAB-4BF7-A814-964BBF2AE877}" type="slidenum">
              <a:rPr kumimoji="1" lang="ja-JP" altLang="en-US" smtClean="0"/>
              <a:t>‹#›</a:t>
            </a:fld>
            <a:endParaRPr kumimoji="1" lang="ja-JP" altLang="en-US"/>
          </a:p>
        </p:txBody>
      </p:sp>
    </p:spTree>
    <p:extLst>
      <p:ext uri="{BB962C8B-B14F-4D97-AF65-F5344CB8AC3E}">
        <p14:creationId xmlns:p14="http://schemas.microsoft.com/office/powerpoint/2010/main" val="19328197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9/3/26</a:t>
            </a:fld>
            <a:endParaRPr lang="en-US"/>
          </a:p>
        </p:txBody>
      </p:sp>
      <p:sp>
        <p:nvSpPr>
          <p:cNvPr id="4" name="Holder 4"/>
          <p:cNvSpPr>
            <a:spLocks noGrp="1"/>
          </p:cNvSpPr>
          <p:nvPr>
            <p:ph type="sldNum" sz="quarter" idx="7"/>
          </p:nvPr>
        </p:nvSpPr>
        <p:spPr/>
        <p:txBody>
          <a:bodyPr lIns="0" tIns="0" rIns="0" bIns="0"/>
          <a:lstStyle>
            <a:lvl1pPr>
              <a:defRPr sz="1800" b="0" i="0">
                <a:solidFill>
                  <a:schemeClr val="tx1"/>
                </a:solidFill>
                <a:latin typeface="Calibri"/>
                <a:cs typeface="Calibri"/>
              </a:defRPr>
            </a:lvl1pPr>
          </a:lstStyle>
          <a:p>
            <a:pPr marL="60325">
              <a:spcBef>
                <a:spcPts val="315"/>
              </a:spcBef>
            </a:pPr>
            <a:fld id="{81D60167-4931-47E6-BA6A-407CBD079E47}" type="slidenum">
              <a:rPr lang="en-US" altLang="ja-JP" smtClean="0"/>
              <a:pPr marL="60325">
                <a:spcBef>
                  <a:spcPts val="315"/>
                </a:spcBef>
              </a:pPr>
              <a:t>‹#›</a:t>
            </a:fld>
            <a:endParaRPr lang="en-US" altLang="ja-JP" dirty="0"/>
          </a:p>
        </p:txBody>
      </p:sp>
    </p:spTree>
    <p:extLst>
      <p:ext uri="{BB962C8B-B14F-4D97-AF65-F5344CB8AC3E}">
        <p14:creationId xmlns:p14="http://schemas.microsoft.com/office/powerpoint/2010/main" val="1167798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3E1F4F09-BE8E-4DC7-A85A-B1C775DF7B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A58EEDD-36D7-4762-B865-61F1857E76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648F41CA-61F0-4DDE-A9E6-56F227CDE1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a:solidFill>
                  <a:schemeClr val="tx1">
                    <a:tint val="75000"/>
                  </a:schemeClr>
                </a:solidFill>
                <a:latin typeface="UD Digi Kyokasho NK-B" panose="02020700000000000000" pitchFamily="18" charset="-128"/>
                <a:ea typeface="UD Digi Kyokasho NK-B" panose="02020700000000000000" pitchFamily="18" charset="-128"/>
              </a:defRPr>
            </a:lvl1pPr>
          </a:lstStyle>
          <a:p>
            <a:fld id="{73A8FD50-55B1-40BB-834B-FA285229E7DC}" type="datetimeFigureOut">
              <a:rPr lang="ja-JP" altLang="en-US" smtClean="0"/>
              <a:pPr/>
              <a:t>2026/9/3</a:t>
            </a:fld>
            <a:endParaRPr lang="ja-JP" altLang="en-US" dirty="0"/>
          </a:p>
        </p:txBody>
      </p:sp>
      <p:sp>
        <p:nvSpPr>
          <p:cNvPr id="5" name="フッター プレースホルダー 4">
            <a:extLst>
              <a:ext uri="{FF2B5EF4-FFF2-40B4-BE49-F238E27FC236}">
                <a16:creationId xmlns:a16="http://schemas.microsoft.com/office/drawing/2014/main" id="{F53CC50E-7313-41EF-A31E-05CAF1144F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a:solidFill>
                  <a:schemeClr val="tx1">
                    <a:tint val="75000"/>
                  </a:schemeClr>
                </a:solidFill>
                <a:latin typeface="UD Digi Kyokasho NK-B" panose="02020700000000000000" pitchFamily="18" charset="-128"/>
                <a:ea typeface="UD Digi Kyokasho NK-B" panose="02020700000000000000" pitchFamily="18" charset="-128"/>
              </a:defRPr>
            </a:lvl1pPr>
          </a:lstStyle>
          <a:p>
            <a:endParaRPr lang="ja-JP" altLang="en-US" dirty="0"/>
          </a:p>
        </p:txBody>
      </p:sp>
      <p:sp>
        <p:nvSpPr>
          <p:cNvPr id="6" name="スライド番号プレースホルダー 5">
            <a:extLst>
              <a:ext uri="{FF2B5EF4-FFF2-40B4-BE49-F238E27FC236}">
                <a16:creationId xmlns:a16="http://schemas.microsoft.com/office/drawing/2014/main" id="{F6BD965E-6FD3-4879-ABF4-4FFCC3A2CA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a:solidFill>
                  <a:schemeClr val="tx1">
                    <a:tint val="75000"/>
                  </a:schemeClr>
                </a:solidFill>
                <a:latin typeface="UD Digi Kyokasho NK-B" panose="02020700000000000000" pitchFamily="18" charset="-128"/>
                <a:ea typeface="UD Digi Kyokasho NK-B" panose="02020700000000000000" pitchFamily="18" charset="-128"/>
              </a:defRPr>
            </a:lvl1pPr>
          </a:lstStyle>
          <a:p>
            <a:fld id="{E559FD01-EBAB-4BF7-A814-964BBF2AE877}" type="slidenum">
              <a:rPr lang="ja-JP" altLang="en-US" smtClean="0"/>
              <a:pPr/>
              <a:t>‹#›</a:t>
            </a:fld>
            <a:endParaRPr lang="ja-JP" altLang="en-US" dirty="0"/>
          </a:p>
        </p:txBody>
      </p:sp>
    </p:spTree>
    <p:extLst>
      <p:ext uri="{BB962C8B-B14F-4D97-AF65-F5344CB8AC3E}">
        <p14:creationId xmlns:p14="http://schemas.microsoft.com/office/powerpoint/2010/main" val="16752293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emf"/><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19.jfi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7.png"/><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20.png"/><Relationship Id="rId4" Type="http://schemas.openxmlformats.org/officeDocument/2006/relationships/image" Target="../media/image21.png"/></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4.emf"/><Relationship Id="rId4" Type="http://schemas.openxmlformats.org/officeDocument/2006/relationships/image" Target="../media/image20.png"/></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20.png"/></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24.png"/></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4.png"/></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20.png"/></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9.png"/></Relationships>
</file>

<file path=ppt/slides/_rels/slide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emf"/></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0.png"/></Relationships>
</file>

<file path=ppt/slides/_rels/slide6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0.png"/><Relationship Id="rId7"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0.png"/><Relationship Id="rId10" Type="http://schemas.openxmlformats.org/officeDocument/2006/relationships/image" Target="../media/image28.png"/><Relationship Id="rId4" Type="http://schemas.openxmlformats.org/officeDocument/2006/relationships/image" Target="../media/image31.png"/><Relationship Id="rId9" Type="http://schemas.openxmlformats.org/officeDocument/2006/relationships/image" Target="../media/image33.png"/></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4.emf"/></Relationships>
</file>

<file path=ppt/slides/_rels/slide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6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6.png"/><Relationship Id="rId4" Type="http://schemas.openxmlformats.org/officeDocument/2006/relationships/image" Target="../media/image4.emf"/></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7" Type="http://schemas.microsoft.com/office/2007/relationships/hdphoto" Target="../media/hdphoto2.wdp"/><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4.emf"/></Relationships>
</file>

<file path=ppt/slides/_rels/slide7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2.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6.png"/><Relationship Id="rId4" Type="http://schemas.openxmlformats.org/officeDocument/2006/relationships/image" Target="../media/image4.emf"/></Relationships>
</file>

<file path=ppt/slides/_rels/slide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emf"/></Relationships>
</file>

<file path=ppt/slides/_rels/slide7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4.emf"/></Relationships>
</file>

<file path=ppt/slides/_rels/slide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2.png"/><Relationship Id="rId4" Type="http://schemas.openxmlformats.org/officeDocument/2006/relationships/image" Target="../media/image20.png"/></Relationships>
</file>

<file path=ppt/slides/_rels/slide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6.png"/><Relationship Id="rId4" Type="http://schemas.openxmlformats.org/officeDocument/2006/relationships/image" Target="../media/image25.png"/></Relationships>
</file>

<file path=ppt/slides/_rels/slide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8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2.png"/><Relationship Id="rId4" Type="http://schemas.openxmlformats.org/officeDocument/2006/relationships/image" Target="../media/image26.png"/></Relationships>
</file>

<file path=ppt/slides/_rels/slide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20.png"/></Relationships>
</file>

<file path=ppt/slides/_rels/slide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2.png"/></Relationships>
</file>

<file path=ppt/slides/_rels/slide8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4.emf"/><Relationship Id="rId4" Type="http://schemas.openxmlformats.org/officeDocument/2006/relationships/image" Target="../media/image20.png"/></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20.png"/></Relationships>
</file>

<file path=ppt/slides/_rels/slide9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0.png"/></Relationships>
</file>

<file path=ppt/slides/_rels/slide92.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image" Target="../media/image20.png"/><Relationship Id="rId7" Type="http://schemas.microsoft.com/office/2007/relationships/hdphoto" Target="../media/hdphoto2.wdp"/><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9.png"/><Relationship Id="rId4" Type="http://schemas.openxmlformats.org/officeDocument/2006/relationships/image" Target="../media/image2.png"/></Relationships>
</file>

<file path=ppt/slides/_rels/slide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9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38.png"/><Relationship Id="rId4" Type="http://schemas.openxmlformats.org/officeDocument/2006/relationships/image" Target="../media/image4.emf"/></Relationships>
</file>

<file path=ppt/slides/_rels/slide9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38.png"/><Relationship Id="rId4" Type="http://schemas.openxmlformats.org/officeDocument/2006/relationships/image" Target="../media/image4.emf"/></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20.png"/></Relationships>
</file>

<file path=ppt/slides/_rels/slide102.xml.rels><?xml version="1.0" encoding="UTF-8" standalone="yes"?>
<Relationships xmlns="http://schemas.openxmlformats.org/package/2006/relationships"><Relationship Id="rId8" Type="http://schemas.microsoft.com/office/2007/relationships/hdphoto" Target="../media/hdphoto3.wdp"/><Relationship Id="rId13" Type="http://schemas.microsoft.com/office/2007/relationships/hdphoto" Target="../media/hdphoto7.wdp"/><Relationship Id="rId3" Type="http://schemas.openxmlformats.org/officeDocument/2006/relationships/image" Target="../media/image5.png"/><Relationship Id="rId7" Type="http://schemas.openxmlformats.org/officeDocument/2006/relationships/image" Target="../media/image40.png"/><Relationship Id="rId12" Type="http://schemas.microsoft.com/office/2007/relationships/hdphoto" Target="../media/hdphoto6.wdp"/><Relationship Id="rId2" Type="http://schemas.openxmlformats.org/officeDocument/2006/relationships/notesSlide" Target="../notesSlides/notesSlide82.xml"/><Relationship Id="rId16" Type="http://schemas.microsoft.com/office/2007/relationships/hdphoto" Target="../media/hdphoto2.wdp"/><Relationship Id="rId1" Type="http://schemas.openxmlformats.org/officeDocument/2006/relationships/slideLayout" Target="../slideLayouts/slideLayout2.xml"/><Relationship Id="rId6" Type="http://schemas.openxmlformats.org/officeDocument/2006/relationships/image" Target="../media/image33.png"/><Relationship Id="rId11" Type="http://schemas.microsoft.com/office/2007/relationships/hdphoto" Target="../media/hdphoto5.wdp"/><Relationship Id="rId5" Type="http://schemas.openxmlformats.org/officeDocument/2006/relationships/image" Target="../media/image20.png"/><Relationship Id="rId15" Type="http://schemas.openxmlformats.org/officeDocument/2006/relationships/image" Target="../media/image38.png"/><Relationship Id="rId10" Type="http://schemas.microsoft.com/office/2007/relationships/hdphoto" Target="../media/hdphoto4.wdp"/><Relationship Id="rId4" Type="http://schemas.openxmlformats.org/officeDocument/2006/relationships/image" Target="../media/image6.png"/><Relationship Id="rId9" Type="http://schemas.openxmlformats.org/officeDocument/2006/relationships/image" Target="../media/image41.png"/><Relationship Id="rId14" Type="http://schemas.microsoft.com/office/2007/relationships/hdphoto" Target="../media/hdphoto8.wdp"/></Relationships>
</file>

<file path=ppt/slides/_rels/slide10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5.png"/><Relationship Id="rId7" Type="http://schemas.openxmlformats.org/officeDocument/2006/relationships/image" Target="../media/image42.png"/><Relationship Id="rId2" Type="http://schemas.openxmlformats.org/officeDocument/2006/relationships/notesSlide" Target="../notesSlides/notesSlide83.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20.png"/><Relationship Id="rId10" Type="http://schemas.microsoft.com/office/2007/relationships/hdphoto" Target="../media/hdphoto9.wdp"/><Relationship Id="rId4" Type="http://schemas.openxmlformats.org/officeDocument/2006/relationships/image" Target="../media/image6.png"/><Relationship Id="rId9" Type="http://schemas.openxmlformats.org/officeDocument/2006/relationships/image" Target="../media/image44.png"/></Relationships>
</file>

<file path=ppt/slides/_rels/slide104.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38.png"/><Relationship Id="rId18" Type="http://schemas.microsoft.com/office/2007/relationships/hdphoto" Target="../media/hdphoto15.wdp"/><Relationship Id="rId3" Type="http://schemas.openxmlformats.org/officeDocument/2006/relationships/image" Target="../media/image5.png"/><Relationship Id="rId21" Type="http://schemas.openxmlformats.org/officeDocument/2006/relationships/image" Target="../media/image20.png"/><Relationship Id="rId7" Type="http://schemas.openxmlformats.org/officeDocument/2006/relationships/image" Target="../media/image41.png"/><Relationship Id="rId12" Type="http://schemas.microsoft.com/office/2007/relationships/hdphoto" Target="../media/hdphoto14.wdp"/><Relationship Id="rId17" Type="http://schemas.openxmlformats.org/officeDocument/2006/relationships/image" Target="../media/image44.png"/><Relationship Id="rId2" Type="http://schemas.openxmlformats.org/officeDocument/2006/relationships/notesSlide" Target="../notesSlides/notesSlide84.xml"/><Relationship Id="rId16" Type="http://schemas.openxmlformats.org/officeDocument/2006/relationships/image" Target="../media/image43.png"/><Relationship Id="rId20" Type="http://schemas.microsoft.com/office/2007/relationships/hdphoto" Target="../media/hdphoto16.wdp"/><Relationship Id="rId1" Type="http://schemas.openxmlformats.org/officeDocument/2006/relationships/slideLayout" Target="../slideLayouts/slideLayout2.xml"/><Relationship Id="rId6" Type="http://schemas.microsoft.com/office/2007/relationships/hdphoto" Target="../media/hdphoto10.wdp"/><Relationship Id="rId11" Type="http://schemas.microsoft.com/office/2007/relationships/hdphoto" Target="../media/hdphoto13.wdp"/><Relationship Id="rId5" Type="http://schemas.openxmlformats.org/officeDocument/2006/relationships/image" Target="../media/image40.png"/><Relationship Id="rId15" Type="http://schemas.openxmlformats.org/officeDocument/2006/relationships/image" Target="../media/image42.png"/><Relationship Id="rId10" Type="http://schemas.microsoft.com/office/2007/relationships/hdphoto" Target="../media/hdphoto12.wdp"/><Relationship Id="rId19" Type="http://schemas.microsoft.com/office/2007/relationships/hdphoto" Target="../media/hdphoto9.wdp"/><Relationship Id="rId4" Type="http://schemas.openxmlformats.org/officeDocument/2006/relationships/image" Target="../media/image6.png"/><Relationship Id="rId9" Type="http://schemas.microsoft.com/office/2007/relationships/hdphoto" Target="../media/hdphoto11.wdp"/><Relationship Id="rId14" Type="http://schemas.microsoft.com/office/2007/relationships/hdphoto" Target="../media/hdphoto2.wdp"/><Relationship Id="rId22" Type="http://schemas.openxmlformats.org/officeDocument/2006/relationships/image" Target="../media/image33.png"/></Relationships>
</file>

<file path=ppt/slides/_rels/slide10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屋外, 建物, 草, グリーン が含まれている画像&#10;&#10;自動的に生成された説明">
            <a:extLst>
              <a:ext uri="{FF2B5EF4-FFF2-40B4-BE49-F238E27FC236}">
                <a16:creationId xmlns:a16="http://schemas.microsoft.com/office/drawing/2014/main" id="{73019051-584C-0B86-7FCE-BD82128CEE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3886"/>
            <a:ext cx="12192000" cy="9144000"/>
          </a:xfrm>
          <a:prstGeom prst="rect">
            <a:avLst/>
          </a:prstGeom>
        </p:spPr>
      </p:pic>
      <p:sp>
        <p:nvSpPr>
          <p:cNvPr id="3" name="字幕 2">
            <a:extLst>
              <a:ext uri="{FF2B5EF4-FFF2-40B4-BE49-F238E27FC236}">
                <a16:creationId xmlns:a16="http://schemas.microsoft.com/office/drawing/2014/main" id="{C9943AA5-B475-4373-82D8-12322930AC85}"/>
              </a:ext>
            </a:extLst>
          </p:cNvPr>
          <p:cNvSpPr>
            <a:spLocks noGrp="1"/>
          </p:cNvSpPr>
          <p:nvPr>
            <p:ph type="subTitle" idx="1"/>
          </p:nvPr>
        </p:nvSpPr>
        <p:spPr>
          <a:xfrm>
            <a:off x="1063748" y="5452019"/>
            <a:ext cx="10058400" cy="1282707"/>
          </a:xfrm>
          <a:effectLst>
            <a:outerShdw blurRad="50800" dist="38100" dir="2700000" algn="tl" rotWithShape="0">
              <a:prstClr val="black">
                <a:alpha val="40000"/>
              </a:prstClr>
            </a:outerShdw>
          </a:effectLst>
        </p:spPr>
        <p:txBody>
          <a:bodyPr>
            <a:normAutofit/>
          </a:bodyPr>
          <a:lstStyle/>
          <a:p>
            <a:r>
              <a:rPr kumimoji="1" lang="ja-JP" altLang="en-US" dirty="0">
                <a:solidFill>
                  <a:srgbClr val="FFFFFF"/>
                </a:solidFill>
                <a:latin typeface="HGMaruGothicMPRO" panose="020F0600000000000000" pitchFamily="34" charset="-128"/>
                <a:ea typeface="HGMaruGothicMPRO" panose="020F0600000000000000" pitchFamily="34" charset="-128"/>
              </a:rPr>
              <a:t>信州大学医学部　周産期のこころの</a:t>
            </a:r>
            <a:r>
              <a:rPr kumimoji="1" lang="ja-JP" altLang="en-US">
                <a:solidFill>
                  <a:srgbClr val="FFFFFF"/>
                </a:solidFill>
                <a:latin typeface="HGMaruGothicMPRO" panose="020F0600000000000000" pitchFamily="34" charset="-128"/>
                <a:ea typeface="HGMaruGothicMPRO" panose="020F0600000000000000" pitchFamily="34" charset="-128"/>
              </a:rPr>
              <a:t>医学講座（伊藤雅俊記念講座）</a:t>
            </a:r>
            <a:endParaRPr lang="en-US" altLang="ja-JP" dirty="0">
              <a:solidFill>
                <a:srgbClr val="FFFFFF"/>
              </a:solidFill>
              <a:latin typeface="HGMaruGothicMPRO" panose="020F0600000000000000" pitchFamily="34" charset="-128"/>
              <a:ea typeface="HGMaruGothicMPRO" panose="020F0600000000000000" pitchFamily="34" charset="-128"/>
            </a:endParaRPr>
          </a:p>
          <a:p>
            <a:r>
              <a:rPr kumimoji="1" lang="ja-JP" altLang="en-US" dirty="0">
                <a:solidFill>
                  <a:srgbClr val="FFFFFF"/>
                </a:solidFill>
                <a:latin typeface="HGMaruGothicMPRO" panose="020F0600000000000000" pitchFamily="34" charset="-128"/>
                <a:ea typeface="HGMaruGothicMPRO" panose="020F0600000000000000" pitchFamily="34" charset="-128"/>
              </a:rPr>
              <a:t>村上　寛</a:t>
            </a:r>
          </a:p>
        </p:txBody>
      </p:sp>
      <p:sp>
        <p:nvSpPr>
          <p:cNvPr id="10" name="タイトル 1">
            <a:extLst>
              <a:ext uri="{FF2B5EF4-FFF2-40B4-BE49-F238E27FC236}">
                <a16:creationId xmlns:a16="http://schemas.microsoft.com/office/drawing/2014/main" id="{CCD0421E-B969-3C8A-326D-98DF494065DA}"/>
              </a:ext>
            </a:extLst>
          </p:cNvPr>
          <p:cNvSpPr txBox="1">
            <a:spLocks/>
          </p:cNvSpPr>
          <p:nvPr/>
        </p:nvSpPr>
        <p:spPr>
          <a:xfrm>
            <a:off x="1063748" y="-1787389"/>
            <a:ext cx="10058400" cy="3574778"/>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2800" b="1">
                <a:solidFill>
                  <a:srgbClr val="FFFFFF"/>
                </a:solidFill>
                <a:latin typeface="HGMaruGothicMPRO" panose="020F0600000000000000" pitchFamily="34" charset="-128"/>
                <a:ea typeface="HGMaruGothicMPRO" panose="020F0600000000000000" pitchFamily="34" charset="-128"/>
              </a:rPr>
              <a:t>産前産後のパパママのメンタルヘルス</a:t>
            </a:r>
            <a:endParaRPr lang="en-US" altLang="ja-JP" sz="2800" b="1" dirty="0">
              <a:solidFill>
                <a:srgbClr val="FFFFFF"/>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3894112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テキスト, 手紙, ホワイトボード&#10;&#10;自動的に生成された説明">
            <a:extLst>
              <a:ext uri="{FF2B5EF4-FFF2-40B4-BE49-F238E27FC236}">
                <a16:creationId xmlns:a16="http://schemas.microsoft.com/office/drawing/2014/main" id="{3EF47552-6363-210A-AE42-567506DFE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コンテンツ プレースホルダー 2">
            <a:extLst>
              <a:ext uri="{FF2B5EF4-FFF2-40B4-BE49-F238E27FC236}">
                <a16:creationId xmlns:a16="http://schemas.microsoft.com/office/drawing/2014/main" id="{E719D761-4BE2-1C3C-9068-21F37937D4B1}"/>
              </a:ext>
            </a:extLst>
          </p:cNvPr>
          <p:cNvSpPr>
            <a:spLocks noGrp="1"/>
          </p:cNvSpPr>
          <p:nvPr>
            <p:ph idx="1"/>
          </p:nvPr>
        </p:nvSpPr>
        <p:spPr>
          <a:xfrm>
            <a:off x="1611085" y="908831"/>
            <a:ext cx="6566264" cy="949357"/>
          </a:xfrm>
        </p:spPr>
        <p:txBody>
          <a:bodyPr>
            <a:noAutofit/>
          </a:bodyPr>
          <a:lstStyle/>
          <a:p>
            <a:pPr marL="0" indent="0">
              <a:lnSpc>
                <a:spcPct val="200000"/>
              </a:lnSpc>
              <a:buNone/>
            </a:pPr>
            <a:r>
              <a:rPr lang="ja-JP" altLang="en-US" sz="3200" b="0">
                <a:solidFill>
                  <a:srgbClr val="455B70"/>
                </a:solidFill>
                <a:latin typeface="Mochiy Pop One OTF ExtraBold" pitchFamily="2" charset="-128"/>
                <a:ea typeface="Mochiy Pop One OTF ExtraBold" pitchFamily="2" charset="-128"/>
              </a:rPr>
              <a:t>周産期のこころの医学講座とは？</a:t>
            </a:r>
            <a:endParaRPr lang="en-US" altLang="ja-JP" sz="3200" b="0" dirty="0">
              <a:solidFill>
                <a:srgbClr val="455B70"/>
              </a:solidFill>
              <a:latin typeface="Mochiy Pop One OTF ExtraBold" pitchFamily="2" charset="-128"/>
              <a:ea typeface="Mochiy Pop One OTF ExtraBold" pitchFamily="2" charset="-128"/>
            </a:endParaRPr>
          </a:p>
        </p:txBody>
      </p:sp>
      <p:sp>
        <p:nvSpPr>
          <p:cNvPr id="6" name="コンテンツ プレースホルダー 2">
            <a:extLst>
              <a:ext uri="{FF2B5EF4-FFF2-40B4-BE49-F238E27FC236}">
                <a16:creationId xmlns:a16="http://schemas.microsoft.com/office/drawing/2014/main" id="{C439E576-4D5E-032D-55D5-C203FB4783D5}"/>
              </a:ext>
            </a:extLst>
          </p:cNvPr>
          <p:cNvSpPr txBox="1">
            <a:spLocks/>
          </p:cNvSpPr>
          <p:nvPr/>
        </p:nvSpPr>
        <p:spPr>
          <a:xfrm>
            <a:off x="2985446" y="4605348"/>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2500" b="0">
                <a:solidFill>
                  <a:srgbClr val="455B70"/>
                </a:solidFill>
                <a:latin typeface="Mochiy Pop One OTF ExtraBold" pitchFamily="2" charset="-128"/>
                <a:ea typeface="Mochiy Pop One OTF ExtraBold" pitchFamily="2" charset="-128"/>
              </a:rPr>
              <a:t>「周産期メンタルヘルス」に特化した大学講座</a:t>
            </a:r>
          </a:p>
        </p:txBody>
      </p:sp>
      <p:sp>
        <p:nvSpPr>
          <p:cNvPr id="8" name="コンテンツ プレースホルダー 2">
            <a:extLst>
              <a:ext uri="{FF2B5EF4-FFF2-40B4-BE49-F238E27FC236}">
                <a16:creationId xmlns:a16="http://schemas.microsoft.com/office/drawing/2014/main" id="{195F570D-4177-068C-9022-DA267680D186}"/>
              </a:ext>
            </a:extLst>
          </p:cNvPr>
          <p:cNvSpPr txBox="1">
            <a:spLocks/>
          </p:cNvSpPr>
          <p:nvPr/>
        </p:nvSpPr>
        <p:spPr>
          <a:xfrm>
            <a:off x="2671017" y="5133937"/>
            <a:ext cx="8752115"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2500" b="0">
                <a:solidFill>
                  <a:srgbClr val="455B70"/>
                </a:solidFill>
                <a:latin typeface="Mochiy Pop One OTF ExtraBold" pitchFamily="2" charset="-128"/>
                <a:ea typeface="Mochiy Pop One OTF ExtraBold" pitchFamily="2" charset="-128"/>
              </a:rPr>
              <a:t>市民の皆様からの寄附で活動させて頂く寄附講座です</a:t>
            </a:r>
          </a:p>
          <a:p>
            <a:pPr marL="0" indent="0">
              <a:lnSpc>
                <a:spcPct val="200000"/>
              </a:lnSpc>
              <a:buFont typeface="Arial" panose="020B0604020202020204" pitchFamily="34" charset="0"/>
              <a:buNone/>
            </a:pPr>
            <a:endParaRPr lang="ja-JP" altLang="en-US" sz="2500" b="0">
              <a:solidFill>
                <a:srgbClr val="455B70"/>
              </a:solidFill>
              <a:latin typeface="Mochiy Pop One OTF ExtraBold" pitchFamily="2" charset="-128"/>
              <a:ea typeface="Mochiy Pop One OTF ExtraBold" pitchFamily="2" charset="-128"/>
            </a:endParaRPr>
          </a:p>
        </p:txBody>
      </p:sp>
      <p:pic>
        <p:nvPicPr>
          <p:cNvPr id="9" name="図 8">
            <a:extLst>
              <a:ext uri="{FF2B5EF4-FFF2-40B4-BE49-F238E27FC236}">
                <a16:creationId xmlns:a16="http://schemas.microsoft.com/office/drawing/2014/main" id="{4962990B-2AD1-8006-EE5C-3A56A417B67B}"/>
              </a:ext>
            </a:extLst>
          </p:cNvPr>
          <p:cNvPicPr/>
          <p:nvPr/>
        </p:nvPicPr>
        <p:blipFill rotWithShape="1">
          <a:blip r:embed="rId4" cstate="print">
            <a:extLst>
              <a:ext uri="{BEBA8EAE-BF5A-486C-A8C5-ECC9F3942E4B}">
                <a14:imgProps xmlns:a14="http://schemas.microsoft.com/office/drawing/2010/main">
                  <a14:imgLayer r:embed="rId5">
                    <a14:imgEffect>
                      <a14:backgroundRemoval t="9885" b="89951" l="8567" r="90280">
                        <a14:foregroundMark x1="41845" y1="11038" x2="52224" y2="10049"/>
                        <a14:foregroundMark x1="52224" y1="10049" x2="54036" y2="10379"/>
                        <a14:foregroundMark x1="25206" y1="24382" x2="55189" y2="15486"/>
                        <a14:foregroundMark x1="55189" y1="15486" x2="71170" y2="21746"/>
                        <a14:foregroundMark x1="75453" y1="26194" x2="67710" y2="16804"/>
                        <a14:foregroundMark x1="67710" y1="16804" x2="46623" y2="13509"/>
                        <a14:foregroundMark x1="46623" y1="13509" x2="36244" y2="14333"/>
                        <a14:foregroundMark x1="36244" y1="14333" x2="24712" y2="21087"/>
                        <a14:foregroundMark x1="30643" y1="20758" x2="33608" y2="17957"/>
                        <a14:foregroundMark x1="78583" y1="37397" x2="64250" y2="49753"/>
                        <a14:foregroundMark x1="64250" y1="49753" x2="45634" y2="57331"/>
                        <a14:foregroundMark x1="61450" y1="42504" x2="22735" y2="39209"/>
                        <a14:foregroundMark x1="22735" y1="39209" x2="16639" y2="48764"/>
                        <a14:foregroundMark x1="16639" y1="48764" x2="17133" y2="53871"/>
                        <a14:foregroundMark x1="18946" y1="50082" x2="67381" y2="58320"/>
                        <a14:foregroundMark x1="67381" y1="58320" x2="54860" y2="60791"/>
                        <a14:foregroundMark x1="54860" y1="60791" x2="61450" y2="52059"/>
                        <a14:foregroundMark x1="61450" y1="52059" x2="63262" y2="50906"/>
                        <a14:foregroundMark x1="72982" y1="34761" x2="78748" y2="48929"/>
                        <a14:foregroundMark x1="78748" y1="48929" x2="73641" y2="78913"/>
                        <a14:foregroundMark x1="73641" y1="78913" x2="79572" y2="69687"/>
                        <a14:foregroundMark x1="80395" y1="72652" x2="73311" y2="80395"/>
                        <a14:foregroundMark x1="73311" y1="80395" x2="82208" y2="72323"/>
                        <a14:foregroundMark x1="67051" y1="81054" x2="58484" y2="84843"/>
                        <a14:foregroundMark x1="58484" y1="84843" x2="68699" y2="83526"/>
                        <a14:foregroundMark x1="68699" y1="83526" x2="70181" y2="82537"/>
                        <a14:foregroundMark x1="52883" y1="88138" x2="42834" y2="86491"/>
                        <a14:foregroundMark x1="42834" y1="86491" x2="42834" y2="86326"/>
                        <a14:foregroundMark x1="37562" y1="85008" x2="20264" y2="71993"/>
                        <a14:foregroundMark x1="20264" y1="71993" x2="20099" y2="71993"/>
                        <a14:foregroundMark x1="24547" y1="79901" x2="28336" y2="82208"/>
                        <a14:foregroundMark x1="48270" y1="65733" x2="25041" y2="59473"/>
                        <a14:foregroundMark x1="25041" y1="59473" x2="22735" y2="52718"/>
                        <a14:foregroundMark x1="46623" y1="13180" x2="55684" y2="13180"/>
                        <a14:foregroundMark x1="79572" y1="32290" x2="80066" y2="65898"/>
                        <a14:foregroundMark x1="81054" y1="65898" x2="82208" y2="30972"/>
                        <a14:foregroundMark x1="72982" y1="31796" x2="39703" y2="35914"/>
                        <a14:foregroundMark x1="39703" y1="35914" x2="18122" y2="32455"/>
                        <a14:foregroundMark x1="22900" y1="44481" x2="50741" y2="47282"/>
                        <a14:foregroundMark x1="18946" y1="55025" x2="25371" y2="63427"/>
                        <a14:foregroundMark x1="25371" y1="63427" x2="49259" y2="68204"/>
                        <a14:foregroundMark x1="49259" y1="68204" x2="60626" y2="67710"/>
                        <a14:foregroundMark x1="60626" y1="67710" x2="70016" y2="64745"/>
                        <a14:foregroundMark x1="70016" y1="64745" x2="70346" y2="64415"/>
                        <a14:foregroundMark x1="72488" y1="56178" x2="70346" y2="49588"/>
                        <a14:foregroundMark x1="73476" y1="49918" x2="71170" y2="60626"/>
                        <a14:foregroundMark x1="68863" y1="61285" x2="61450" y2="59802"/>
                        <a14:foregroundMark x1="67545" y1="55684" x2="60461" y2="55189"/>
                        <a14:foregroundMark x1="71170" y1="43822" x2="64580" y2="38715"/>
                        <a14:foregroundMark x1="54860" y1="43163" x2="52883" y2="52554"/>
                        <a14:foregroundMark x1="52883" y1="52554" x2="56837" y2="51071"/>
                        <a14:foregroundMark x1="53377" y1="62109" x2="49259" y2="63591"/>
                        <a14:foregroundMark x1="43657" y1="58814" x2="43163" y2="65404"/>
                        <a14:foregroundMark x1="53542" y1="67216" x2="58155" y2="63591"/>
                        <a14:foregroundMark x1="39044" y1="56013" x2="29654" y2="58484"/>
                        <a14:foregroundMark x1="29654" y1="58484" x2="23394" y2="53377"/>
                        <a14:foregroundMark x1="72158" y1="20264" x2="71499" y2="24053"/>
                        <a14:foregroundMark x1="8896" y1="49094" x2="8731" y2="51730"/>
                        <a14:foregroundMark x1="13509" y1="45799" x2="21911" y2="34102"/>
                        <a14:foregroundMark x1="90280" y1="44316" x2="90280" y2="51400"/>
                        <a14:foregroundMark x1="34761" y1="61779" x2="42339" y2="60791"/>
                        <a14:foregroundMark x1="58155" y1="86820" x2="66886" y2="86656"/>
                      </a14:backgroundRemoval>
                    </a14:imgEffect>
                  </a14:imgLayer>
                </a14:imgProps>
              </a:ext>
              <a:ext uri="{28A0092B-C50C-407E-A947-70E740481C1C}">
                <a14:useLocalDpi xmlns:a14="http://schemas.microsoft.com/office/drawing/2010/main" val="0"/>
              </a:ext>
            </a:extLst>
          </a:blip>
          <a:srcRect r="7" b="7"/>
          <a:stretch/>
        </p:blipFill>
        <p:spPr bwMode="auto">
          <a:xfrm>
            <a:off x="4894216" y="2065522"/>
            <a:ext cx="2714897" cy="2714897"/>
          </a:xfrm>
          <a:prstGeom prst="rect">
            <a:avLst/>
          </a:prstGeom>
          <a:noFill/>
        </p:spPr>
      </p:pic>
      <p:pic>
        <p:nvPicPr>
          <p:cNvPr id="2" name="図 1">
            <a:extLst>
              <a:ext uri="{FF2B5EF4-FFF2-40B4-BE49-F238E27FC236}">
                <a16:creationId xmlns:a16="http://schemas.microsoft.com/office/drawing/2014/main" id="{D7BE703A-9E8E-0F96-4FBF-600B781EC8EB}"/>
              </a:ext>
            </a:extLst>
          </p:cNvPr>
          <p:cNvPicPr>
            <a:picLocks noChangeAspect="1"/>
          </p:cNvPicPr>
          <p:nvPr/>
        </p:nvPicPr>
        <p:blipFill>
          <a:blip r:embed="rId6"/>
          <a:stretch>
            <a:fillRect/>
          </a:stretch>
        </p:blipFill>
        <p:spPr>
          <a:xfrm flipV="1">
            <a:off x="1631504" y="1784925"/>
            <a:ext cx="3068897" cy="73263"/>
          </a:xfrm>
          <a:prstGeom prst="rect">
            <a:avLst/>
          </a:prstGeom>
        </p:spPr>
      </p:pic>
      <p:pic>
        <p:nvPicPr>
          <p:cNvPr id="5" name="図 4">
            <a:extLst>
              <a:ext uri="{FF2B5EF4-FFF2-40B4-BE49-F238E27FC236}">
                <a16:creationId xmlns:a16="http://schemas.microsoft.com/office/drawing/2014/main" id="{F10C5D93-EB68-FDC1-582E-11D90CFD27DA}"/>
              </a:ext>
            </a:extLst>
          </p:cNvPr>
          <p:cNvPicPr>
            <a:picLocks noChangeAspect="1"/>
          </p:cNvPicPr>
          <p:nvPr/>
        </p:nvPicPr>
        <p:blipFill>
          <a:blip r:embed="rId6"/>
          <a:stretch>
            <a:fillRect/>
          </a:stretch>
        </p:blipFill>
        <p:spPr>
          <a:xfrm flipV="1">
            <a:off x="4752742" y="1784925"/>
            <a:ext cx="3068897" cy="73263"/>
          </a:xfrm>
          <a:prstGeom prst="rect">
            <a:avLst/>
          </a:prstGeom>
        </p:spPr>
      </p:pic>
    </p:spTree>
    <p:extLst>
      <p:ext uri="{BB962C8B-B14F-4D97-AF65-F5344CB8AC3E}">
        <p14:creationId xmlns:p14="http://schemas.microsoft.com/office/powerpoint/2010/main" val="3173944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A5DFA-A256-BD4B-82AB-37D3558AFFE2}"/>
            </a:ext>
          </a:extLst>
        </p:cNvPr>
        <p:cNvGrpSpPr/>
        <p:nvPr/>
      </p:nvGrpSpPr>
      <p:grpSpPr>
        <a:xfrm>
          <a:off x="0" y="0"/>
          <a:ext cx="0" cy="0"/>
          <a:chOff x="0" y="0"/>
          <a:chExt cx="0" cy="0"/>
        </a:xfrm>
      </p:grpSpPr>
      <p:pic>
        <p:nvPicPr>
          <p:cNvPr id="9" name="図 8" descr="テキスト, 手紙, ホワイトボード&#10;&#10;自動的に生成された説明">
            <a:extLst>
              <a:ext uri="{FF2B5EF4-FFF2-40B4-BE49-F238E27FC236}">
                <a16:creationId xmlns:a16="http://schemas.microsoft.com/office/drawing/2014/main" id="{5318AC30-F757-FF7F-62C7-45099F40F2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コンテンツ プレースホルダー 2">
            <a:extLst>
              <a:ext uri="{FF2B5EF4-FFF2-40B4-BE49-F238E27FC236}">
                <a16:creationId xmlns:a16="http://schemas.microsoft.com/office/drawing/2014/main" id="{3DA7DD6A-EA98-AC58-C304-C050F7358587}"/>
              </a:ext>
            </a:extLst>
          </p:cNvPr>
          <p:cNvSpPr>
            <a:spLocks noGrp="1"/>
          </p:cNvSpPr>
          <p:nvPr>
            <p:ph idx="1"/>
          </p:nvPr>
        </p:nvSpPr>
        <p:spPr>
          <a:xfrm>
            <a:off x="2023054" y="1572740"/>
            <a:ext cx="6566264" cy="949357"/>
          </a:xfrm>
        </p:spPr>
        <p:txBody>
          <a:bodyPr>
            <a:noAutofit/>
          </a:bodyPr>
          <a:lstStyle/>
          <a:p>
            <a:pPr marL="0" indent="0">
              <a:lnSpc>
                <a:spcPct val="200000"/>
              </a:lnSpc>
              <a:buNone/>
            </a:pPr>
            <a:r>
              <a:rPr lang="ja-JP" altLang="en-US" sz="3600" b="0">
                <a:solidFill>
                  <a:srgbClr val="455B70"/>
                </a:solidFill>
                <a:latin typeface="Mochiy Pop One OTF ExtraBold" pitchFamily="2" charset="-128"/>
                <a:ea typeface="Mochiy Pop One OTF ExtraBold" pitchFamily="2" charset="-128"/>
              </a:rPr>
              <a:t>本日のおはなし</a:t>
            </a:r>
          </a:p>
        </p:txBody>
      </p:sp>
      <p:sp>
        <p:nvSpPr>
          <p:cNvPr id="6" name="コンテンツ プレースホルダー 2">
            <a:extLst>
              <a:ext uri="{FF2B5EF4-FFF2-40B4-BE49-F238E27FC236}">
                <a16:creationId xmlns:a16="http://schemas.microsoft.com/office/drawing/2014/main" id="{7DEAFDBE-3E5D-4685-C5C4-A34DCD0FF827}"/>
              </a:ext>
            </a:extLst>
          </p:cNvPr>
          <p:cNvSpPr txBox="1">
            <a:spLocks/>
          </p:cNvSpPr>
          <p:nvPr/>
        </p:nvSpPr>
        <p:spPr>
          <a:xfrm>
            <a:off x="4223792" y="2807732"/>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父親の産後うつとは？</a:t>
            </a:r>
          </a:p>
        </p:txBody>
      </p:sp>
      <p:sp>
        <p:nvSpPr>
          <p:cNvPr id="2" name="コンテンツ プレースホルダー 2">
            <a:extLst>
              <a:ext uri="{FF2B5EF4-FFF2-40B4-BE49-F238E27FC236}">
                <a16:creationId xmlns:a16="http://schemas.microsoft.com/office/drawing/2014/main" id="{A1439626-7DCA-A740-62F8-234E7AA876BA}"/>
              </a:ext>
            </a:extLst>
          </p:cNvPr>
          <p:cNvSpPr txBox="1">
            <a:spLocks/>
          </p:cNvSpPr>
          <p:nvPr/>
        </p:nvSpPr>
        <p:spPr>
          <a:xfrm>
            <a:off x="4223792" y="3933056"/>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産前産後のこころのこと</a:t>
            </a:r>
          </a:p>
        </p:txBody>
      </p:sp>
      <p:pic>
        <p:nvPicPr>
          <p:cNvPr id="13" name="図 12" descr="アイコン&#10;&#10;自動的に生成された説明">
            <a:extLst>
              <a:ext uri="{FF2B5EF4-FFF2-40B4-BE49-F238E27FC236}">
                <a16:creationId xmlns:a16="http://schemas.microsoft.com/office/drawing/2014/main" id="{F7A6ABC9-FD9D-50F9-AE48-2EAF19891E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58918">
            <a:off x="3359013" y="3227647"/>
            <a:ext cx="703222" cy="742969"/>
          </a:xfrm>
          <a:prstGeom prst="rect">
            <a:avLst/>
          </a:prstGeom>
        </p:spPr>
      </p:pic>
      <p:pic>
        <p:nvPicPr>
          <p:cNvPr id="15" name="図 14" descr="アイコン が含まれている画像&#10;&#10;自動的に生成された説明">
            <a:extLst>
              <a:ext uri="{FF2B5EF4-FFF2-40B4-BE49-F238E27FC236}">
                <a16:creationId xmlns:a16="http://schemas.microsoft.com/office/drawing/2014/main" id="{5D3A62C3-7A1D-A639-8D8D-3734787CF8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39116">
            <a:off x="2967231" y="3914408"/>
            <a:ext cx="1271874" cy="1343762"/>
          </a:xfrm>
          <a:prstGeom prst="rect">
            <a:avLst/>
          </a:prstGeom>
        </p:spPr>
      </p:pic>
      <p:pic>
        <p:nvPicPr>
          <p:cNvPr id="3" name="図 2">
            <a:extLst>
              <a:ext uri="{FF2B5EF4-FFF2-40B4-BE49-F238E27FC236}">
                <a16:creationId xmlns:a16="http://schemas.microsoft.com/office/drawing/2014/main" id="{2E65DFA9-12C2-F60F-0263-EF007352071A}"/>
              </a:ext>
            </a:extLst>
          </p:cNvPr>
          <p:cNvPicPr>
            <a:picLocks noChangeAspect="1"/>
          </p:cNvPicPr>
          <p:nvPr/>
        </p:nvPicPr>
        <p:blipFill>
          <a:blip r:embed="rId6"/>
          <a:stretch>
            <a:fillRect/>
          </a:stretch>
        </p:blipFill>
        <p:spPr>
          <a:xfrm flipV="1">
            <a:off x="2163007" y="2561771"/>
            <a:ext cx="3068897" cy="73263"/>
          </a:xfrm>
          <a:prstGeom prst="rect">
            <a:avLst/>
          </a:prstGeom>
        </p:spPr>
      </p:pic>
    </p:spTree>
    <p:extLst>
      <p:ext uri="{BB962C8B-B14F-4D97-AF65-F5344CB8AC3E}">
        <p14:creationId xmlns:p14="http://schemas.microsoft.com/office/powerpoint/2010/main" val="2753620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40E8E-137D-F1D5-F943-DBF9F9BF5088}"/>
            </a:ext>
          </a:extLst>
        </p:cNvPr>
        <p:cNvGrpSpPr/>
        <p:nvPr/>
      </p:nvGrpSpPr>
      <p:grpSpPr>
        <a:xfrm>
          <a:off x="0" y="0"/>
          <a:ext cx="0" cy="0"/>
          <a:chOff x="0" y="0"/>
          <a:chExt cx="0" cy="0"/>
        </a:xfrm>
      </p:grpSpPr>
      <p:pic>
        <p:nvPicPr>
          <p:cNvPr id="9" name="図 8" descr="テキスト, 手紙, ホワイトボード&#10;&#10;自動的に生成された説明">
            <a:extLst>
              <a:ext uri="{FF2B5EF4-FFF2-40B4-BE49-F238E27FC236}">
                <a16:creationId xmlns:a16="http://schemas.microsoft.com/office/drawing/2014/main" id="{BD46A336-56F9-4085-1E11-65882D1E79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コンテンツ プレースホルダー 2">
            <a:extLst>
              <a:ext uri="{FF2B5EF4-FFF2-40B4-BE49-F238E27FC236}">
                <a16:creationId xmlns:a16="http://schemas.microsoft.com/office/drawing/2014/main" id="{86EB581B-0A01-8901-301F-411E7E67AF77}"/>
              </a:ext>
            </a:extLst>
          </p:cNvPr>
          <p:cNvSpPr>
            <a:spLocks noGrp="1"/>
          </p:cNvSpPr>
          <p:nvPr>
            <p:ph idx="1"/>
          </p:nvPr>
        </p:nvSpPr>
        <p:spPr>
          <a:xfrm>
            <a:off x="2023054" y="1572740"/>
            <a:ext cx="6566264" cy="949357"/>
          </a:xfrm>
        </p:spPr>
        <p:txBody>
          <a:bodyPr>
            <a:noAutofit/>
          </a:bodyPr>
          <a:lstStyle/>
          <a:p>
            <a:pPr marL="0" indent="0">
              <a:lnSpc>
                <a:spcPct val="200000"/>
              </a:lnSpc>
              <a:buNone/>
            </a:pPr>
            <a:r>
              <a:rPr lang="ja-JP" altLang="en-US" sz="3600" b="0">
                <a:solidFill>
                  <a:srgbClr val="455B70"/>
                </a:solidFill>
                <a:latin typeface="Mochiy Pop One OTF ExtraBold" pitchFamily="2" charset="-128"/>
                <a:ea typeface="Mochiy Pop One OTF ExtraBold" pitchFamily="2" charset="-128"/>
              </a:rPr>
              <a:t>本日のおはなし</a:t>
            </a:r>
          </a:p>
        </p:txBody>
      </p:sp>
      <p:sp>
        <p:nvSpPr>
          <p:cNvPr id="6" name="コンテンツ プレースホルダー 2">
            <a:extLst>
              <a:ext uri="{FF2B5EF4-FFF2-40B4-BE49-F238E27FC236}">
                <a16:creationId xmlns:a16="http://schemas.microsoft.com/office/drawing/2014/main" id="{62B816C1-57E6-81C2-718E-702137EA1FEF}"/>
              </a:ext>
            </a:extLst>
          </p:cNvPr>
          <p:cNvSpPr txBox="1">
            <a:spLocks/>
          </p:cNvSpPr>
          <p:nvPr/>
        </p:nvSpPr>
        <p:spPr>
          <a:xfrm>
            <a:off x="4223792" y="2807732"/>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父親の産後うつとは？</a:t>
            </a:r>
          </a:p>
        </p:txBody>
      </p:sp>
      <p:sp>
        <p:nvSpPr>
          <p:cNvPr id="2" name="コンテンツ プレースホルダー 2">
            <a:extLst>
              <a:ext uri="{FF2B5EF4-FFF2-40B4-BE49-F238E27FC236}">
                <a16:creationId xmlns:a16="http://schemas.microsoft.com/office/drawing/2014/main" id="{8215FF6A-17C7-955B-4DCA-1034DE779A85}"/>
              </a:ext>
            </a:extLst>
          </p:cNvPr>
          <p:cNvSpPr txBox="1">
            <a:spLocks/>
          </p:cNvSpPr>
          <p:nvPr/>
        </p:nvSpPr>
        <p:spPr>
          <a:xfrm>
            <a:off x="4223792" y="3933056"/>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産前産後のこころのこと</a:t>
            </a:r>
          </a:p>
        </p:txBody>
      </p:sp>
      <p:pic>
        <p:nvPicPr>
          <p:cNvPr id="13" name="図 12" descr="アイコン&#10;&#10;自動的に生成された説明">
            <a:extLst>
              <a:ext uri="{FF2B5EF4-FFF2-40B4-BE49-F238E27FC236}">
                <a16:creationId xmlns:a16="http://schemas.microsoft.com/office/drawing/2014/main" id="{D1BB7CA0-9F2A-D1E9-EC4C-3D227006DC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58918">
            <a:off x="3359013" y="3227647"/>
            <a:ext cx="703222" cy="742969"/>
          </a:xfrm>
          <a:prstGeom prst="rect">
            <a:avLst/>
          </a:prstGeom>
        </p:spPr>
      </p:pic>
      <p:pic>
        <p:nvPicPr>
          <p:cNvPr id="15" name="図 14" descr="アイコン が含まれている画像&#10;&#10;自動的に生成された説明">
            <a:extLst>
              <a:ext uri="{FF2B5EF4-FFF2-40B4-BE49-F238E27FC236}">
                <a16:creationId xmlns:a16="http://schemas.microsoft.com/office/drawing/2014/main" id="{4DCB44AE-C943-8528-8E6C-B84DCC506C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39116">
            <a:off x="2967231" y="3914408"/>
            <a:ext cx="1271874" cy="1343762"/>
          </a:xfrm>
          <a:prstGeom prst="rect">
            <a:avLst/>
          </a:prstGeom>
        </p:spPr>
      </p:pic>
      <p:pic>
        <p:nvPicPr>
          <p:cNvPr id="3" name="図 2">
            <a:extLst>
              <a:ext uri="{FF2B5EF4-FFF2-40B4-BE49-F238E27FC236}">
                <a16:creationId xmlns:a16="http://schemas.microsoft.com/office/drawing/2014/main" id="{7E8C5FE4-186D-8009-F2B4-7E0111B64178}"/>
              </a:ext>
            </a:extLst>
          </p:cNvPr>
          <p:cNvPicPr>
            <a:picLocks noChangeAspect="1"/>
          </p:cNvPicPr>
          <p:nvPr/>
        </p:nvPicPr>
        <p:blipFill>
          <a:blip r:embed="rId6"/>
          <a:stretch>
            <a:fillRect/>
          </a:stretch>
        </p:blipFill>
        <p:spPr>
          <a:xfrm flipV="1">
            <a:off x="2163007" y="2561771"/>
            <a:ext cx="3068897" cy="73263"/>
          </a:xfrm>
          <a:prstGeom prst="rect">
            <a:avLst/>
          </a:prstGeom>
        </p:spPr>
      </p:pic>
    </p:spTree>
    <p:extLst>
      <p:ext uri="{BB962C8B-B14F-4D97-AF65-F5344CB8AC3E}">
        <p14:creationId xmlns:p14="http://schemas.microsoft.com/office/powerpoint/2010/main" val="1979535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F13BC-0EF8-2F9E-BEDF-6EC0BDFFFDC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AAA211F-8767-D009-275D-15A3FA3395D5}"/>
              </a:ext>
            </a:extLst>
          </p:cNvPr>
          <p:cNvSpPr>
            <a:spLocks noGrp="1"/>
          </p:cNvSpPr>
          <p:nvPr>
            <p:ph type="ctrTitle"/>
          </p:nvPr>
        </p:nvSpPr>
        <p:spPr>
          <a:xfrm>
            <a:off x="234100" y="3962046"/>
            <a:ext cx="12191695" cy="1424410"/>
          </a:xfrm>
        </p:spPr>
        <p:txBody>
          <a:bodyPr anchor="b">
            <a:noAutofit/>
          </a:bodyPr>
          <a:lstStyle/>
          <a:p>
            <a:pPr algn="l"/>
            <a:r>
              <a:rPr lang="ja-JP" altLang="en-US" sz="2400">
                <a:solidFill>
                  <a:schemeClr val="tx2"/>
                </a:solidFill>
                <a:latin typeface="HGMaruGothicMPRO" panose="020F0600000000000000" pitchFamily="34" charset="-128"/>
                <a:ea typeface="HGMaruGothicMPRO" panose="020F0600000000000000" pitchFamily="34" charset="-128"/>
              </a:rPr>
              <a:t>①父親の産後うつと産後うつ病</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r>
              <a:rPr lang="en-US" altLang="ja-JP" sz="2400" dirty="0">
                <a:solidFill>
                  <a:schemeClr val="tx2"/>
                </a:solidFill>
                <a:latin typeface="HGMaruGothicMPRO" panose="020F0600000000000000" pitchFamily="34" charset="-128"/>
                <a:ea typeface="HGMaruGothicMPRO" panose="020F0600000000000000" pitchFamily="34" charset="-128"/>
              </a:rPr>
              <a:t>②</a:t>
            </a:r>
            <a:r>
              <a:rPr lang="ja-JP" altLang="en-US" sz="2400">
                <a:solidFill>
                  <a:schemeClr val="tx2"/>
                </a:solidFill>
                <a:latin typeface="HGMaruGothicMPRO" panose="020F0600000000000000" pitchFamily="34" charset="-128"/>
                <a:ea typeface="HGMaruGothicMPRO" panose="020F0600000000000000" pitchFamily="34" charset="-128"/>
              </a:rPr>
              <a:t>母親の産後うつと父親の産後うつの関係</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r>
              <a:rPr lang="en-US" altLang="ja-JP" sz="2400" dirty="0">
                <a:solidFill>
                  <a:schemeClr val="tx2"/>
                </a:solidFill>
                <a:latin typeface="HGMaruGothicMPRO" panose="020F0600000000000000" pitchFamily="34" charset="-128"/>
                <a:ea typeface="HGMaruGothicMPRO" panose="020F0600000000000000" pitchFamily="34" charset="-128"/>
              </a:rPr>
              <a:t>③</a:t>
            </a:r>
            <a:r>
              <a:rPr lang="ja-JP" altLang="en-US" sz="2400">
                <a:solidFill>
                  <a:schemeClr val="tx2"/>
                </a:solidFill>
                <a:latin typeface="HGMaruGothicMPRO" panose="020F0600000000000000" pitchFamily="34" charset="-128"/>
                <a:ea typeface="HGMaruGothicMPRO" panose="020F0600000000000000" pitchFamily="34" charset="-128"/>
              </a:rPr>
              <a:t>うつに関係する「ホルモン」</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r>
              <a:rPr lang="en-US" altLang="ja-JP" sz="2400" dirty="0">
                <a:solidFill>
                  <a:schemeClr val="tx2"/>
                </a:solidFill>
                <a:latin typeface="HGMaruGothicMPRO" panose="020F0600000000000000" pitchFamily="34" charset="-128"/>
                <a:ea typeface="HGMaruGothicMPRO" panose="020F0600000000000000" pitchFamily="34" charset="-128"/>
              </a:rPr>
              <a:t>④</a:t>
            </a:r>
            <a:r>
              <a:rPr lang="ja-JP" altLang="en-US" sz="2400">
                <a:solidFill>
                  <a:schemeClr val="tx2"/>
                </a:solidFill>
                <a:latin typeface="HGMaruGothicMPRO" panose="020F0600000000000000" pitchFamily="34" charset="-128"/>
                <a:ea typeface="HGMaruGothicMPRO" panose="020F0600000000000000" pitchFamily="34" charset="-128"/>
              </a:rPr>
              <a:t>父親の育休について</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endParaRPr kumimoji="1" lang="ja-JP" altLang="en-US" sz="2400" dirty="0">
              <a:solidFill>
                <a:schemeClr val="tx2"/>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1273946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9C581-A4AB-A83E-7292-CC5C7096CD4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3C5D362-B632-5513-5B94-665FD3B2E5C5}"/>
              </a:ext>
            </a:extLst>
          </p:cNvPr>
          <p:cNvSpPr>
            <a:spLocks noGrp="1"/>
          </p:cNvSpPr>
          <p:nvPr>
            <p:ph type="ctrTitle"/>
          </p:nvPr>
        </p:nvSpPr>
        <p:spPr>
          <a:xfrm>
            <a:off x="234100" y="3962046"/>
            <a:ext cx="12191695" cy="1424410"/>
          </a:xfrm>
        </p:spPr>
        <p:txBody>
          <a:bodyPr anchor="b">
            <a:noAutofit/>
          </a:bodyPr>
          <a:lstStyle/>
          <a:p>
            <a:pPr algn="l"/>
            <a:r>
              <a:rPr lang="ja-JP" altLang="en-US" sz="2400">
                <a:solidFill>
                  <a:srgbClr val="FF0000"/>
                </a:solidFill>
                <a:latin typeface="HGMaruGothicMPRO" panose="020F0600000000000000" pitchFamily="34" charset="-128"/>
                <a:ea typeface="HGMaruGothicMPRO" panose="020F0600000000000000" pitchFamily="34" charset="-128"/>
              </a:rPr>
              <a:t>①父親の産後うつと産後うつ病</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r>
              <a:rPr lang="en-US" altLang="ja-JP" sz="2400" dirty="0">
                <a:solidFill>
                  <a:schemeClr val="tx2"/>
                </a:solidFill>
                <a:latin typeface="HGMaruGothicMPRO" panose="020F0600000000000000" pitchFamily="34" charset="-128"/>
                <a:ea typeface="HGMaruGothicMPRO" panose="020F0600000000000000" pitchFamily="34" charset="-128"/>
              </a:rPr>
              <a:t>②</a:t>
            </a:r>
            <a:r>
              <a:rPr lang="ja-JP" altLang="en-US" sz="2400">
                <a:solidFill>
                  <a:schemeClr val="tx2"/>
                </a:solidFill>
                <a:latin typeface="HGMaruGothicMPRO" panose="020F0600000000000000" pitchFamily="34" charset="-128"/>
                <a:ea typeface="HGMaruGothicMPRO" panose="020F0600000000000000" pitchFamily="34" charset="-128"/>
              </a:rPr>
              <a:t>母親の産後うつと父親の産後うつの関係</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r>
              <a:rPr lang="en-US" altLang="ja-JP" sz="2400" dirty="0">
                <a:solidFill>
                  <a:schemeClr val="tx2"/>
                </a:solidFill>
                <a:latin typeface="HGMaruGothicMPRO" panose="020F0600000000000000" pitchFamily="34" charset="-128"/>
                <a:ea typeface="HGMaruGothicMPRO" panose="020F0600000000000000" pitchFamily="34" charset="-128"/>
              </a:rPr>
              <a:t>③</a:t>
            </a:r>
            <a:r>
              <a:rPr lang="ja-JP" altLang="en-US" sz="2400">
                <a:solidFill>
                  <a:schemeClr val="tx2"/>
                </a:solidFill>
                <a:latin typeface="HGMaruGothicMPRO" panose="020F0600000000000000" pitchFamily="34" charset="-128"/>
                <a:ea typeface="HGMaruGothicMPRO" panose="020F0600000000000000" pitchFamily="34" charset="-128"/>
              </a:rPr>
              <a:t>うつに関係する「ホルモン」</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r>
              <a:rPr lang="en-US" altLang="ja-JP" sz="2400" dirty="0">
                <a:solidFill>
                  <a:schemeClr val="tx2"/>
                </a:solidFill>
                <a:latin typeface="HGMaruGothicMPRO" panose="020F0600000000000000" pitchFamily="34" charset="-128"/>
                <a:ea typeface="HGMaruGothicMPRO" panose="020F0600000000000000" pitchFamily="34" charset="-128"/>
              </a:rPr>
              <a:t>④</a:t>
            </a:r>
            <a:r>
              <a:rPr lang="ja-JP" altLang="en-US" sz="2400">
                <a:solidFill>
                  <a:schemeClr val="tx2"/>
                </a:solidFill>
                <a:latin typeface="HGMaruGothicMPRO" panose="020F0600000000000000" pitchFamily="34" charset="-128"/>
                <a:ea typeface="HGMaruGothicMPRO" panose="020F0600000000000000" pitchFamily="34" charset="-128"/>
              </a:rPr>
              <a:t>父親の育休について</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endParaRPr kumimoji="1" lang="ja-JP" altLang="en-US" sz="2400" dirty="0">
              <a:solidFill>
                <a:schemeClr val="tx2"/>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554700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52234-A29B-087F-56A4-B300BF5032A9}"/>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A3C6ED9A-3D4B-6F8E-963D-8EC5E2D4DA54}"/>
              </a:ext>
            </a:extLst>
          </p:cNvPr>
          <p:cNvSpPr txBox="1"/>
          <p:nvPr/>
        </p:nvSpPr>
        <p:spPr>
          <a:xfrm>
            <a:off x="1443718" y="1720840"/>
            <a:ext cx="9304564" cy="3416320"/>
          </a:xfrm>
          <a:prstGeom prst="rect">
            <a:avLst/>
          </a:prstGeom>
          <a:noFill/>
        </p:spPr>
        <p:txBody>
          <a:bodyPr wrap="square">
            <a:spAutoFit/>
          </a:bodyPr>
          <a:lstStyle/>
          <a:p>
            <a:r>
              <a:rPr lang="ja-JP" altLang="en-US" sz="2400" b="0" i="0" u="none" strike="noStrike">
                <a:solidFill>
                  <a:srgbClr val="0432FF"/>
                </a:solidFill>
                <a:effectLst/>
                <a:latin typeface="HGMaruGothicMPRO" panose="020F0600000000000000" pitchFamily="34" charset="-128"/>
                <a:ea typeface="HGMaruGothicMPRO" panose="020F0600000000000000" pitchFamily="34" charset="-128"/>
              </a:rPr>
              <a:t>尚、”父親の産後うつ”という言葉は決して適切だと世間に承認された言葉では無いと理解しています。なぜなら母親と父親では産前産後のホルモンの変化や産前産後における役割の違いを踏まえたメンタルヘルス不調に至るまでの過程が異なるからです。”父親の産後うつ”という言葉の使い方は慎重であるべきで、議論が必要な言葉です。</a:t>
            </a:r>
            <a:endParaRPr lang="en-US" altLang="ja-JP" sz="2400" b="0" i="0" u="none" strike="noStrike" dirty="0">
              <a:solidFill>
                <a:srgbClr val="0432FF"/>
              </a:solidFill>
              <a:effectLst/>
              <a:latin typeface="HGMaruGothicMPRO" panose="020F0600000000000000" pitchFamily="34" charset="-128"/>
              <a:ea typeface="HGMaruGothicMPRO" panose="020F0600000000000000" pitchFamily="34" charset="-128"/>
            </a:endParaRPr>
          </a:p>
          <a:p>
            <a:endParaRPr lang="en-US" altLang="ja-JP" sz="2400" dirty="0">
              <a:solidFill>
                <a:srgbClr val="0432FF"/>
              </a:solidFill>
              <a:latin typeface="HGMaruGothicMPRO" panose="020F0600000000000000" pitchFamily="34" charset="-128"/>
              <a:ea typeface="HGMaruGothicMPRO" panose="020F0600000000000000" pitchFamily="34" charset="-128"/>
            </a:endParaRPr>
          </a:p>
          <a:p>
            <a:r>
              <a:rPr lang="ja-JP" altLang="en-US" sz="2400" b="0" i="0" u="none" strike="noStrike">
                <a:solidFill>
                  <a:srgbClr val="0432FF"/>
                </a:solidFill>
                <a:effectLst/>
                <a:latin typeface="HGMaruGothicMPRO" panose="020F0600000000000000" pitchFamily="34" charset="-128"/>
                <a:ea typeface="HGMaruGothicMPRO" panose="020F0600000000000000" pitchFamily="34" charset="-128"/>
              </a:rPr>
              <a:t>これを踏まえながら便宜上</a:t>
            </a:r>
            <a:r>
              <a:rPr lang="ja-JP" altLang="en-US" sz="2400">
                <a:solidFill>
                  <a:srgbClr val="0432FF"/>
                </a:solidFill>
                <a:latin typeface="HGMaruGothicMPRO" panose="020F0600000000000000" pitchFamily="34" charset="-128"/>
                <a:ea typeface="HGMaruGothicMPRO" panose="020F0600000000000000" pitchFamily="34" charset="-128"/>
              </a:rPr>
              <a:t>今日のおはなし</a:t>
            </a:r>
            <a:r>
              <a:rPr lang="ja-JP" altLang="en-US" sz="2400" b="0" i="0" u="none" strike="noStrike">
                <a:solidFill>
                  <a:srgbClr val="0432FF"/>
                </a:solidFill>
                <a:effectLst/>
                <a:latin typeface="HGMaruGothicMPRO" panose="020F0600000000000000" pitchFamily="34" charset="-128"/>
                <a:ea typeface="HGMaruGothicMPRO" panose="020F0600000000000000" pitchFamily="34" charset="-128"/>
              </a:rPr>
              <a:t>では”父親の産後うつ”という言葉を使っていきたいと思います。</a:t>
            </a:r>
            <a:endParaRPr lang="ja-JP" altLang="en-US" sz="2400">
              <a:solidFill>
                <a:srgbClr val="0432FF"/>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344576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61BA8-9CFB-8EE2-1A60-248B23D8D6FF}"/>
            </a:ext>
          </a:extLst>
        </p:cNvPr>
        <p:cNvGrpSpPr/>
        <p:nvPr/>
      </p:nvGrpSpPr>
      <p:grpSpPr>
        <a:xfrm>
          <a:off x="0" y="0"/>
          <a:ext cx="0" cy="0"/>
          <a:chOff x="0" y="0"/>
          <a:chExt cx="0" cy="0"/>
        </a:xfrm>
      </p:grpSpPr>
      <p:sp>
        <p:nvSpPr>
          <p:cNvPr id="5" name="右矢印 6">
            <a:extLst>
              <a:ext uri="{FF2B5EF4-FFF2-40B4-BE49-F238E27FC236}">
                <a16:creationId xmlns:a16="http://schemas.microsoft.com/office/drawing/2014/main" id="{9803BD1C-5699-8054-3A82-AE0246EC4224}"/>
              </a:ext>
            </a:extLst>
          </p:cNvPr>
          <p:cNvSpPr/>
          <p:nvPr/>
        </p:nvSpPr>
        <p:spPr>
          <a:xfrm>
            <a:off x="2697075" y="3126164"/>
            <a:ext cx="2115811" cy="1016000"/>
          </a:xfrm>
          <a:prstGeom prst="rightArrow">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HGMaruGothicMPRO" panose="020F0600000000000000" pitchFamily="34" charset="-128"/>
              <a:ea typeface="HGMaruGothicMPRO" panose="020F0600000000000000" pitchFamily="34" charset="-128"/>
            </a:endParaRPr>
          </a:p>
        </p:txBody>
      </p:sp>
      <p:sp>
        <p:nvSpPr>
          <p:cNvPr id="6" name="角丸四角形 11">
            <a:extLst>
              <a:ext uri="{FF2B5EF4-FFF2-40B4-BE49-F238E27FC236}">
                <a16:creationId xmlns:a16="http://schemas.microsoft.com/office/drawing/2014/main" id="{8D70E9F6-9C35-5272-F27D-0C746E7ED566}"/>
              </a:ext>
            </a:extLst>
          </p:cNvPr>
          <p:cNvSpPr/>
          <p:nvPr/>
        </p:nvSpPr>
        <p:spPr>
          <a:xfrm>
            <a:off x="4812887" y="2878901"/>
            <a:ext cx="2548759" cy="1642734"/>
          </a:xfrm>
          <a:prstGeom prst="roundRect">
            <a:avLst/>
          </a:prstGeom>
          <a:solidFill>
            <a:schemeClr val="tx1"/>
          </a:solidFill>
          <a:ln>
            <a:solidFill>
              <a:schemeClr val="accent1">
                <a:lumMod val="60000"/>
                <a:lumOff val="4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a:solidFill>
                  <a:schemeClr val="bg1"/>
                </a:solidFill>
                <a:latin typeface="HGMaruGothicMPRO" panose="020F0600000000000000" pitchFamily="34" charset="-128"/>
                <a:ea typeface="HGMaruGothicMPRO" panose="020F0600000000000000" pitchFamily="34" charset="-128"/>
              </a:rPr>
              <a:t>医師による</a:t>
            </a:r>
            <a:endParaRPr kumimoji="1" lang="en-US" altLang="ja-JP" sz="1600" dirty="0">
              <a:solidFill>
                <a:schemeClr val="bg1"/>
              </a:solidFill>
              <a:latin typeface="HGMaruGothicMPRO" panose="020F0600000000000000" pitchFamily="34" charset="-128"/>
              <a:ea typeface="HGMaruGothicMPRO" panose="020F0600000000000000" pitchFamily="34" charset="-128"/>
            </a:endParaRPr>
          </a:p>
          <a:p>
            <a:pPr algn="ctr"/>
            <a:endParaRPr kumimoji="1" lang="en-US" altLang="ja-JP" sz="1600" dirty="0">
              <a:solidFill>
                <a:schemeClr val="bg1"/>
              </a:solidFill>
              <a:latin typeface="HGMaruGothicMPRO" panose="020F0600000000000000" pitchFamily="34" charset="-128"/>
              <a:ea typeface="HGMaruGothicMPRO" panose="020F0600000000000000" pitchFamily="34" charset="-128"/>
            </a:endParaRPr>
          </a:p>
          <a:p>
            <a:pPr algn="ctr"/>
            <a:r>
              <a:rPr kumimoji="1" lang="ja-JP" altLang="en-US" sz="2400" b="1" dirty="0">
                <a:solidFill>
                  <a:schemeClr val="bg1"/>
                </a:solidFill>
                <a:latin typeface="HGMaruGothicMPRO" panose="020F0600000000000000" pitchFamily="34" charset="-128"/>
                <a:ea typeface="HGMaruGothicMPRO" panose="020F0600000000000000" pitchFamily="34" charset="-128"/>
              </a:rPr>
              <a:t>うつ病</a:t>
            </a:r>
            <a:r>
              <a:rPr kumimoji="1" lang="ja-JP" altLang="en-US" sz="1600" dirty="0">
                <a:solidFill>
                  <a:schemeClr val="bg1"/>
                </a:solidFill>
                <a:latin typeface="HGMaruGothicMPRO" panose="020F0600000000000000" pitchFamily="34" charset="-128"/>
                <a:ea typeface="HGMaruGothicMPRO" panose="020F0600000000000000" pitchFamily="34" charset="-128"/>
              </a:rPr>
              <a:t>の診断</a:t>
            </a:r>
            <a:endParaRPr kumimoji="1" lang="en-US" altLang="ja-JP" sz="1600" dirty="0">
              <a:solidFill>
                <a:schemeClr val="bg1"/>
              </a:solidFill>
              <a:latin typeface="HGMaruGothicMPRO" panose="020F0600000000000000" pitchFamily="34" charset="-128"/>
              <a:ea typeface="HGMaruGothicMPRO" panose="020F0600000000000000" pitchFamily="34" charset="-128"/>
            </a:endParaRPr>
          </a:p>
        </p:txBody>
      </p:sp>
      <p:sp>
        <p:nvSpPr>
          <p:cNvPr id="7" name="角丸四角形 11">
            <a:extLst>
              <a:ext uri="{FF2B5EF4-FFF2-40B4-BE49-F238E27FC236}">
                <a16:creationId xmlns:a16="http://schemas.microsoft.com/office/drawing/2014/main" id="{D84DAF85-BEC4-9FEE-7656-3E4D15566AF6}"/>
              </a:ext>
            </a:extLst>
          </p:cNvPr>
          <p:cNvSpPr/>
          <p:nvPr/>
        </p:nvSpPr>
        <p:spPr>
          <a:xfrm>
            <a:off x="148317" y="2878901"/>
            <a:ext cx="2548759" cy="1642734"/>
          </a:xfrm>
          <a:prstGeom prst="roundRect">
            <a:avLst/>
          </a:prstGeom>
          <a:solidFill>
            <a:schemeClr val="tx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600" dirty="0">
                <a:solidFill>
                  <a:schemeClr val="bg1"/>
                </a:solidFill>
                <a:latin typeface="HGMaruGothicMPRO" panose="020F0600000000000000" pitchFamily="34" charset="-128"/>
                <a:ea typeface="HGMaruGothicMPRO" panose="020F0600000000000000" pitchFamily="34" charset="-128"/>
              </a:rPr>
              <a:t>エジンバラ産後うつ病質問票による</a:t>
            </a:r>
            <a:endParaRPr lang="en-US" altLang="ja-JP" sz="1600" dirty="0">
              <a:solidFill>
                <a:schemeClr val="bg1"/>
              </a:solidFill>
              <a:latin typeface="HGMaruGothicMPRO" panose="020F0600000000000000" pitchFamily="34" charset="-128"/>
              <a:ea typeface="HGMaruGothicMPRO" panose="020F0600000000000000" pitchFamily="34" charset="-128"/>
            </a:endParaRPr>
          </a:p>
          <a:p>
            <a:pPr algn="ctr"/>
            <a:endParaRPr kumimoji="1" lang="en-US" altLang="ja-JP" sz="1600" dirty="0">
              <a:solidFill>
                <a:schemeClr val="bg1"/>
              </a:solidFill>
              <a:latin typeface="HGMaruGothicMPRO" panose="020F0600000000000000" pitchFamily="34" charset="-128"/>
              <a:ea typeface="HGMaruGothicMPRO" panose="020F0600000000000000" pitchFamily="34" charset="-128"/>
            </a:endParaRPr>
          </a:p>
          <a:p>
            <a:pPr algn="ctr"/>
            <a:r>
              <a:rPr kumimoji="1" lang="ja-JP" altLang="en-US" sz="2400" b="1" dirty="0">
                <a:solidFill>
                  <a:schemeClr val="bg1"/>
                </a:solidFill>
                <a:latin typeface="HGMaruGothicMPRO" panose="020F0600000000000000" pitchFamily="34" charset="-128"/>
                <a:ea typeface="HGMaruGothicMPRO" panose="020F0600000000000000" pitchFamily="34" charset="-128"/>
              </a:rPr>
              <a:t>産後うつ</a:t>
            </a:r>
            <a:r>
              <a:rPr kumimoji="1" lang="ja-JP" altLang="en-US" sz="1600" dirty="0">
                <a:solidFill>
                  <a:schemeClr val="bg1"/>
                </a:solidFill>
                <a:latin typeface="HGMaruGothicMPRO" panose="020F0600000000000000" pitchFamily="34" charset="-128"/>
                <a:ea typeface="HGMaruGothicMPRO" panose="020F0600000000000000" pitchFamily="34" charset="-128"/>
              </a:rPr>
              <a:t>の評価</a:t>
            </a:r>
            <a:endParaRPr kumimoji="1" lang="en-US" altLang="ja-JP" sz="1600" dirty="0">
              <a:solidFill>
                <a:schemeClr val="bg1"/>
              </a:solidFill>
              <a:latin typeface="HGMaruGothicMPRO" panose="020F0600000000000000" pitchFamily="34" charset="-128"/>
              <a:ea typeface="HGMaruGothicMPRO" panose="020F0600000000000000" pitchFamily="34" charset="-128"/>
            </a:endParaRPr>
          </a:p>
        </p:txBody>
      </p:sp>
      <p:sp>
        <p:nvSpPr>
          <p:cNvPr id="8" name="角丸四角形 11">
            <a:extLst>
              <a:ext uri="{FF2B5EF4-FFF2-40B4-BE49-F238E27FC236}">
                <a16:creationId xmlns:a16="http://schemas.microsoft.com/office/drawing/2014/main" id="{D9503FD1-F9DD-E75A-36A2-8AA8CB6AE7D7}"/>
              </a:ext>
            </a:extLst>
          </p:cNvPr>
          <p:cNvSpPr/>
          <p:nvPr/>
        </p:nvSpPr>
        <p:spPr>
          <a:xfrm>
            <a:off x="9486779" y="2878901"/>
            <a:ext cx="2548759" cy="1642734"/>
          </a:xfrm>
          <a:prstGeom prst="roundRect">
            <a:avLst/>
          </a:prstGeom>
          <a:solidFill>
            <a:schemeClr val="tx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a:solidFill>
                  <a:schemeClr val="bg1"/>
                </a:solidFill>
                <a:latin typeface="HGMaruGothicMPRO" panose="020F0600000000000000" pitchFamily="34" charset="-128"/>
                <a:ea typeface="HGMaruGothicMPRO" panose="020F0600000000000000" pitchFamily="34" charset="-128"/>
              </a:rPr>
              <a:t>医師による</a:t>
            </a:r>
            <a:endParaRPr kumimoji="1" lang="en-US" altLang="ja-JP" sz="1600" dirty="0">
              <a:solidFill>
                <a:schemeClr val="bg1"/>
              </a:solidFill>
              <a:latin typeface="HGMaruGothicMPRO" panose="020F0600000000000000" pitchFamily="34" charset="-128"/>
              <a:ea typeface="HGMaruGothicMPRO" panose="020F0600000000000000" pitchFamily="34" charset="-128"/>
            </a:endParaRPr>
          </a:p>
          <a:p>
            <a:pPr algn="ctr"/>
            <a:endParaRPr kumimoji="1" lang="en-US" altLang="ja-JP" sz="1600" dirty="0">
              <a:solidFill>
                <a:schemeClr val="bg1"/>
              </a:solidFill>
              <a:latin typeface="HGMaruGothicMPRO" panose="020F0600000000000000" pitchFamily="34" charset="-128"/>
              <a:ea typeface="HGMaruGothicMPRO" panose="020F0600000000000000" pitchFamily="34" charset="-128"/>
            </a:endParaRPr>
          </a:p>
          <a:p>
            <a:pPr algn="ctr"/>
            <a:r>
              <a:rPr kumimoji="1" lang="ja-JP" altLang="en-US" sz="2400" b="1" dirty="0">
                <a:solidFill>
                  <a:schemeClr val="bg1"/>
                </a:solidFill>
                <a:latin typeface="HGMaruGothicMPRO" panose="020F0600000000000000" pitchFamily="34" charset="-128"/>
                <a:ea typeface="HGMaruGothicMPRO" panose="020F0600000000000000" pitchFamily="34" charset="-128"/>
              </a:rPr>
              <a:t>うつ病</a:t>
            </a:r>
            <a:r>
              <a:rPr kumimoji="1" lang="ja-JP" altLang="en-US" sz="1600" dirty="0">
                <a:solidFill>
                  <a:schemeClr val="bg1"/>
                </a:solidFill>
                <a:latin typeface="HGMaruGothicMPRO" panose="020F0600000000000000" pitchFamily="34" charset="-128"/>
                <a:ea typeface="HGMaruGothicMPRO" panose="020F0600000000000000" pitchFamily="34" charset="-128"/>
              </a:rPr>
              <a:t>の治療</a:t>
            </a:r>
            <a:endParaRPr kumimoji="1" lang="en-US" altLang="ja-JP" sz="1600" dirty="0">
              <a:solidFill>
                <a:schemeClr val="bg1"/>
              </a:solidFill>
              <a:latin typeface="HGMaruGothicMPRO" panose="020F0600000000000000" pitchFamily="34" charset="-128"/>
              <a:ea typeface="HGMaruGothicMPRO" panose="020F0600000000000000" pitchFamily="34" charset="-128"/>
            </a:endParaRPr>
          </a:p>
        </p:txBody>
      </p:sp>
      <p:sp>
        <p:nvSpPr>
          <p:cNvPr id="9" name="正方形/長方形 8">
            <a:extLst>
              <a:ext uri="{FF2B5EF4-FFF2-40B4-BE49-F238E27FC236}">
                <a16:creationId xmlns:a16="http://schemas.microsoft.com/office/drawing/2014/main" id="{E3026C88-1405-9552-78B3-B7C2749EC23A}"/>
              </a:ext>
            </a:extLst>
          </p:cNvPr>
          <p:cNvSpPr/>
          <p:nvPr/>
        </p:nvSpPr>
        <p:spPr>
          <a:xfrm>
            <a:off x="3576532" y="2878899"/>
            <a:ext cx="297969" cy="1642735"/>
          </a:xfrm>
          <a:prstGeom prst="rect">
            <a:avLst/>
          </a:prstGeom>
          <a:solidFill>
            <a:schemeClr val="bg1"/>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tx1"/>
                </a:solidFill>
                <a:latin typeface="HGMaruGothicMPRO" panose="020F0600000000000000" pitchFamily="34" charset="-128"/>
                <a:ea typeface="HGMaruGothicMPRO" panose="020F0600000000000000" pitchFamily="34" charset="-128"/>
              </a:rPr>
              <a:t>うつ状態</a:t>
            </a:r>
            <a:endParaRPr kumimoji="1" lang="en-US" altLang="ja-JP" sz="1600" b="1" dirty="0">
              <a:solidFill>
                <a:schemeClr val="tx1"/>
              </a:solidFill>
              <a:latin typeface="HGMaruGothicMPRO" panose="020F0600000000000000" pitchFamily="34" charset="-128"/>
              <a:ea typeface="HGMaruGothicMPRO" panose="020F0600000000000000" pitchFamily="34" charset="-128"/>
            </a:endParaRPr>
          </a:p>
        </p:txBody>
      </p:sp>
      <p:sp>
        <p:nvSpPr>
          <p:cNvPr id="10" name="右矢印 6">
            <a:extLst>
              <a:ext uri="{FF2B5EF4-FFF2-40B4-BE49-F238E27FC236}">
                <a16:creationId xmlns:a16="http://schemas.microsoft.com/office/drawing/2014/main" id="{A9FAA765-2405-293F-D06C-C176944CBA04}"/>
              </a:ext>
            </a:extLst>
          </p:cNvPr>
          <p:cNvSpPr/>
          <p:nvPr/>
        </p:nvSpPr>
        <p:spPr>
          <a:xfrm>
            <a:off x="7366307" y="3126164"/>
            <a:ext cx="2115811" cy="1016000"/>
          </a:xfrm>
          <a:prstGeom prst="rightArrow">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latin typeface="HGMaruGothicMPRO" panose="020F0600000000000000" pitchFamily="34" charset="-128"/>
              <a:ea typeface="HGMaruGothicMPRO" panose="020F0600000000000000" pitchFamily="34" charset="-128"/>
            </a:endParaRPr>
          </a:p>
        </p:txBody>
      </p:sp>
      <p:sp>
        <p:nvSpPr>
          <p:cNvPr id="11" name="正方形/長方形 10">
            <a:extLst>
              <a:ext uri="{FF2B5EF4-FFF2-40B4-BE49-F238E27FC236}">
                <a16:creationId xmlns:a16="http://schemas.microsoft.com/office/drawing/2014/main" id="{E0A0A405-C42A-C986-6C9A-48BB0209B511}"/>
              </a:ext>
            </a:extLst>
          </p:cNvPr>
          <p:cNvSpPr/>
          <p:nvPr/>
        </p:nvSpPr>
        <p:spPr>
          <a:xfrm>
            <a:off x="8300032" y="2878900"/>
            <a:ext cx="297969" cy="1642735"/>
          </a:xfrm>
          <a:prstGeom prst="rect">
            <a:avLst/>
          </a:prstGeom>
          <a:solidFill>
            <a:schemeClr val="bg1"/>
          </a:soli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tx1"/>
                </a:solidFill>
                <a:latin typeface="HGMaruGothicMPRO" panose="020F0600000000000000" pitchFamily="34" charset="-128"/>
                <a:ea typeface="HGMaruGothicMPRO" panose="020F0600000000000000" pitchFamily="34" charset="-128"/>
              </a:rPr>
              <a:t>うつ病</a:t>
            </a:r>
            <a:endParaRPr kumimoji="1" lang="en-US" altLang="ja-JP" sz="1600" b="1" dirty="0">
              <a:solidFill>
                <a:schemeClr val="tx1"/>
              </a:solidFill>
              <a:latin typeface="HGMaruGothicMPRO" panose="020F0600000000000000" pitchFamily="34" charset="-128"/>
              <a:ea typeface="HGMaruGothicMPRO" panose="020F0600000000000000" pitchFamily="34" charset="-128"/>
            </a:endParaRPr>
          </a:p>
        </p:txBody>
      </p:sp>
      <p:sp>
        <p:nvSpPr>
          <p:cNvPr id="12" name="タイトル 1">
            <a:extLst>
              <a:ext uri="{FF2B5EF4-FFF2-40B4-BE49-F238E27FC236}">
                <a16:creationId xmlns:a16="http://schemas.microsoft.com/office/drawing/2014/main" id="{37C63878-27F9-551E-3632-E0DEE015AB9F}"/>
              </a:ext>
            </a:extLst>
          </p:cNvPr>
          <p:cNvSpPr>
            <a:spLocks noGrp="1"/>
          </p:cNvSpPr>
          <p:nvPr>
            <p:ph type="title"/>
          </p:nvPr>
        </p:nvSpPr>
        <p:spPr>
          <a:xfrm>
            <a:off x="838200" y="365125"/>
            <a:ext cx="10515600" cy="1325563"/>
          </a:xfrm>
        </p:spPr>
        <p:txBody>
          <a:bodyPr/>
          <a:lstStyle/>
          <a:p>
            <a:r>
              <a:rPr kumimoji="1" lang="ja-JP" altLang="en-US" dirty="0">
                <a:solidFill>
                  <a:schemeClr val="tx2"/>
                </a:solidFill>
                <a:latin typeface="HGMaruGothicMPRO" panose="020F0600000000000000" pitchFamily="34" charset="-128"/>
                <a:ea typeface="HGMaruGothicMPRO" panose="020F0600000000000000" pitchFamily="34" charset="-128"/>
              </a:rPr>
              <a:t>母親の場合</a:t>
            </a:r>
          </a:p>
        </p:txBody>
      </p:sp>
      <p:sp>
        <p:nvSpPr>
          <p:cNvPr id="14" name="テキスト ボックス 13">
            <a:extLst>
              <a:ext uri="{FF2B5EF4-FFF2-40B4-BE49-F238E27FC236}">
                <a16:creationId xmlns:a16="http://schemas.microsoft.com/office/drawing/2014/main" id="{2F9A1F34-1D1A-0496-86D7-6D840D3585D4}"/>
              </a:ext>
            </a:extLst>
          </p:cNvPr>
          <p:cNvSpPr txBox="1"/>
          <p:nvPr/>
        </p:nvSpPr>
        <p:spPr>
          <a:xfrm>
            <a:off x="4642058" y="5217968"/>
            <a:ext cx="6632060" cy="523220"/>
          </a:xfrm>
          <a:prstGeom prst="rect">
            <a:avLst/>
          </a:prstGeom>
          <a:noFill/>
          <a:ln>
            <a:noFill/>
          </a:ln>
        </p:spPr>
        <p:txBody>
          <a:bodyPr wrap="square" rtlCol="0">
            <a:spAutoFit/>
          </a:bodyPr>
          <a:lstStyle/>
          <a:p>
            <a:pPr algn="ctr"/>
            <a:r>
              <a:rPr lang="ja-JP" altLang="en-US" sz="2800" u="sng" dirty="0">
                <a:solidFill>
                  <a:schemeClr val="accent1"/>
                </a:solidFill>
                <a:latin typeface="HGMaruGothicMPRO" panose="020F0600000000000000" pitchFamily="34" charset="-128"/>
                <a:ea typeface="HGMaruGothicMPRO" panose="020F0600000000000000" pitchFamily="34" charset="-128"/>
              </a:rPr>
              <a:t>周産期発症の</a:t>
            </a:r>
            <a:r>
              <a:rPr lang="ja-JP" altLang="en-US" sz="2800" dirty="0">
                <a:solidFill>
                  <a:schemeClr val="accent1"/>
                </a:solidFill>
                <a:latin typeface="HGMaruGothicMPRO" panose="020F0600000000000000" pitchFamily="34" charset="-128"/>
                <a:ea typeface="HGMaruGothicMPRO" panose="020F0600000000000000" pitchFamily="34" charset="-128"/>
              </a:rPr>
              <a:t>うつ病</a:t>
            </a:r>
            <a:endParaRPr kumimoji="1" lang="ja-JP" altLang="en-US" sz="2800" dirty="0">
              <a:solidFill>
                <a:schemeClr val="accent1"/>
              </a:solidFill>
              <a:latin typeface="HGMaruGothicMPRO" panose="020F0600000000000000" pitchFamily="34" charset="-128"/>
              <a:ea typeface="HGMaruGothicMPRO" panose="020F0600000000000000" pitchFamily="34" charset="-128"/>
            </a:endParaRPr>
          </a:p>
        </p:txBody>
      </p:sp>
      <p:sp>
        <p:nvSpPr>
          <p:cNvPr id="15" name="テキスト ボックス 14">
            <a:extLst>
              <a:ext uri="{FF2B5EF4-FFF2-40B4-BE49-F238E27FC236}">
                <a16:creationId xmlns:a16="http://schemas.microsoft.com/office/drawing/2014/main" id="{52D660B5-DD73-6019-2CC9-1D633721D26D}"/>
              </a:ext>
            </a:extLst>
          </p:cNvPr>
          <p:cNvSpPr txBox="1"/>
          <p:nvPr/>
        </p:nvSpPr>
        <p:spPr>
          <a:xfrm>
            <a:off x="6492872" y="5709847"/>
            <a:ext cx="5551267" cy="338554"/>
          </a:xfrm>
          <a:prstGeom prst="rect">
            <a:avLst/>
          </a:prstGeom>
          <a:noFill/>
        </p:spPr>
        <p:txBody>
          <a:bodyPr wrap="square" rtlCol="0">
            <a:spAutoFit/>
          </a:bodyPr>
          <a:lstStyle/>
          <a:p>
            <a:pPr algn="ctr"/>
            <a:r>
              <a:rPr lang="ja-JP" altLang="en-US" sz="1600" i="1" dirty="0">
                <a:solidFill>
                  <a:schemeClr val="accent1"/>
                </a:solidFill>
                <a:latin typeface="HGMaruGothicMPRO" panose="020F0600000000000000" pitchFamily="34" charset="-128"/>
                <a:ea typeface="HGMaruGothicMPRO" panose="020F0600000000000000" pitchFamily="34" charset="-128"/>
              </a:rPr>
              <a:t>妊娠・出産と関連があるとみなされる場合：</a:t>
            </a:r>
            <a:r>
              <a:rPr lang="en-US" altLang="ja-JP" sz="1600" i="1" dirty="0">
                <a:solidFill>
                  <a:schemeClr val="accent1"/>
                </a:solidFill>
                <a:latin typeface="HGMaruGothicMPRO" panose="020F0600000000000000" pitchFamily="34" charset="-128"/>
                <a:ea typeface="HGMaruGothicMPRO" panose="020F0600000000000000" pitchFamily="34" charset="-128"/>
              </a:rPr>
              <a:t>DSM-5</a:t>
            </a:r>
            <a:endParaRPr kumimoji="1" lang="en-US" altLang="ja-JP" sz="1600" i="1" dirty="0">
              <a:solidFill>
                <a:schemeClr val="accent1"/>
              </a:solidFill>
              <a:latin typeface="HGMaruGothicMPRO" panose="020F0600000000000000" pitchFamily="34" charset="-128"/>
              <a:ea typeface="HGMaruGothicMPRO" panose="020F0600000000000000" pitchFamily="34" charset="-128"/>
            </a:endParaRPr>
          </a:p>
        </p:txBody>
      </p:sp>
      <p:sp>
        <p:nvSpPr>
          <p:cNvPr id="16" name="テキスト ボックス 15">
            <a:extLst>
              <a:ext uri="{FF2B5EF4-FFF2-40B4-BE49-F238E27FC236}">
                <a16:creationId xmlns:a16="http://schemas.microsoft.com/office/drawing/2014/main" id="{C6DBE081-2EDF-CA53-65E8-C4D0F90BB586}"/>
              </a:ext>
            </a:extLst>
          </p:cNvPr>
          <p:cNvSpPr txBox="1"/>
          <p:nvPr/>
        </p:nvSpPr>
        <p:spPr>
          <a:xfrm>
            <a:off x="0" y="2039549"/>
            <a:ext cx="12192000" cy="400110"/>
          </a:xfrm>
          <a:prstGeom prst="rect">
            <a:avLst/>
          </a:prstGeom>
          <a:noFill/>
        </p:spPr>
        <p:txBody>
          <a:bodyPr wrap="square" rtlCol="0">
            <a:spAutoFit/>
          </a:bodyPr>
          <a:lstStyle/>
          <a:p>
            <a:pPr algn="ctr"/>
            <a:r>
              <a:rPr kumimoji="1" lang="ja-JP" altLang="en-US" sz="2000" dirty="0">
                <a:solidFill>
                  <a:schemeClr val="accent1"/>
                </a:solidFill>
                <a:latin typeface="HGMaruGothicMPRO" panose="020F0600000000000000" pitchFamily="34" charset="-128"/>
                <a:ea typeface="HGMaruGothicMPRO" panose="020F0600000000000000" pitchFamily="34" charset="-128"/>
              </a:rPr>
              <a:t>“周産期発症のうつ病のスクリーニングとして</a:t>
            </a:r>
            <a:r>
              <a:rPr kumimoji="1" lang="en-US" altLang="ja-JP" sz="2000" dirty="0">
                <a:solidFill>
                  <a:schemeClr val="accent1"/>
                </a:solidFill>
                <a:latin typeface="HGMaruGothicMPRO" panose="020F0600000000000000" pitchFamily="34" charset="-128"/>
                <a:ea typeface="HGMaruGothicMPRO" panose="020F0600000000000000" pitchFamily="34" charset="-128"/>
              </a:rPr>
              <a:t>EPDS</a:t>
            </a:r>
            <a:r>
              <a:rPr kumimoji="1" lang="ja-JP" altLang="en-US" sz="2000" dirty="0">
                <a:solidFill>
                  <a:schemeClr val="accent1"/>
                </a:solidFill>
                <a:latin typeface="HGMaruGothicMPRO" panose="020F0600000000000000" pitchFamily="34" charset="-128"/>
                <a:ea typeface="HGMaruGothicMPRO" panose="020F0600000000000000" pitchFamily="34" charset="-128"/>
              </a:rPr>
              <a:t>が有効</a:t>
            </a:r>
            <a:r>
              <a:rPr kumimoji="1" lang="en-US" altLang="ja-JP" sz="2000" dirty="0">
                <a:solidFill>
                  <a:schemeClr val="accent1"/>
                </a:solidFill>
                <a:latin typeface="HGMaruGothicMPRO" panose="020F0600000000000000" pitchFamily="34" charset="-128"/>
                <a:ea typeface="HGMaruGothicMPRO" panose="020F0600000000000000" pitchFamily="34" charset="-128"/>
              </a:rPr>
              <a:t>”</a:t>
            </a:r>
            <a:r>
              <a:rPr kumimoji="1" lang="en-US" altLang="ja-JP" sz="1050" i="1" dirty="0">
                <a:solidFill>
                  <a:schemeClr val="accent1"/>
                </a:solidFill>
                <a:latin typeface="HGMaruGothicMPRO" panose="020F0600000000000000" pitchFamily="34" charset="-128"/>
                <a:ea typeface="HGMaruGothicMPRO" panose="020F0600000000000000" pitchFamily="34" charset="-128"/>
              </a:rPr>
              <a:t>O’Connor et al; JAMA 315: 388-406, 2016</a:t>
            </a:r>
          </a:p>
        </p:txBody>
      </p:sp>
      <p:sp>
        <p:nvSpPr>
          <p:cNvPr id="17" name="テキスト ボックス 16">
            <a:extLst>
              <a:ext uri="{FF2B5EF4-FFF2-40B4-BE49-F238E27FC236}">
                <a16:creationId xmlns:a16="http://schemas.microsoft.com/office/drawing/2014/main" id="{033CF42E-928E-D162-FBC5-228EFB20EB43}"/>
              </a:ext>
            </a:extLst>
          </p:cNvPr>
          <p:cNvSpPr txBox="1"/>
          <p:nvPr/>
        </p:nvSpPr>
        <p:spPr>
          <a:xfrm>
            <a:off x="0" y="6233067"/>
            <a:ext cx="12192000" cy="400110"/>
          </a:xfrm>
          <a:prstGeom prst="rect">
            <a:avLst/>
          </a:prstGeom>
          <a:noFill/>
        </p:spPr>
        <p:txBody>
          <a:bodyPr wrap="square" rtlCol="0">
            <a:spAutoFit/>
          </a:bodyPr>
          <a:lstStyle/>
          <a:p>
            <a:pPr algn="ctr"/>
            <a:r>
              <a:rPr lang="ja-JP" altLang="en-US" sz="2000" dirty="0">
                <a:solidFill>
                  <a:srgbClr val="FF0000"/>
                </a:solidFill>
                <a:latin typeface="HGMaruGothicMPRO" panose="020F0600000000000000" pitchFamily="34" charset="-128"/>
                <a:ea typeface="HGMaruGothicMPRO" panose="020F0600000000000000" pitchFamily="34" charset="-128"/>
              </a:rPr>
              <a:t>日本精神神経学会および日本産婦人科学会が合同で母親のうつ病のスクリーニングに</a:t>
            </a:r>
            <a:r>
              <a:rPr lang="en-US" altLang="ja-JP" sz="2000" dirty="0">
                <a:solidFill>
                  <a:srgbClr val="FF0000"/>
                </a:solidFill>
                <a:latin typeface="HGMaruGothicMPRO" panose="020F0600000000000000" pitchFamily="34" charset="-128"/>
                <a:ea typeface="HGMaruGothicMPRO" panose="020F0600000000000000" pitchFamily="34" charset="-128"/>
              </a:rPr>
              <a:t>EPDS</a:t>
            </a:r>
            <a:r>
              <a:rPr lang="ja-JP" altLang="en-US" sz="2000" dirty="0">
                <a:solidFill>
                  <a:srgbClr val="FF0000"/>
                </a:solidFill>
                <a:latin typeface="HGMaruGothicMPRO" panose="020F0600000000000000" pitchFamily="34" charset="-128"/>
                <a:ea typeface="HGMaruGothicMPRO" panose="020F0600000000000000" pitchFamily="34" charset="-128"/>
              </a:rPr>
              <a:t>を推奨</a:t>
            </a:r>
            <a:endParaRPr kumimoji="1" lang="en-US" altLang="ja-JP" sz="1050" i="1" dirty="0">
              <a:solidFill>
                <a:srgbClr val="FF0000"/>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1429051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E4E00-9997-A950-52E4-85232DA74C29}"/>
            </a:ext>
          </a:extLst>
        </p:cNvPr>
        <p:cNvGrpSpPr/>
        <p:nvPr/>
      </p:nvGrpSpPr>
      <p:grpSpPr>
        <a:xfrm>
          <a:off x="0" y="0"/>
          <a:ext cx="0" cy="0"/>
          <a:chOff x="0" y="0"/>
          <a:chExt cx="0" cy="0"/>
        </a:xfrm>
      </p:grpSpPr>
      <p:sp>
        <p:nvSpPr>
          <p:cNvPr id="7" name="角丸四角形 11">
            <a:extLst>
              <a:ext uri="{FF2B5EF4-FFF2-40B4-BE49-F238E27FC236}">
                <a16:creationId xmlns:a16="http://schemas.microsoft.com/office/drawing/2014/main" id="{D8E0B5AE-19DB-A8BF-750D-6EF552E5F01C}"/>
              </a:ext>
            </a:extLst>
          </p:cNvPr>
          <p:cNvSpPr/>
          <p:nvPr/>
        </p:nvSpPr>
        <p:spPr>
          <a:xfrm>
            <a:off x="148317" y="2878901"/>
            <a:ext cx="2548759" cy="1642734"/>
          </a:xfrm>
          <a:prstGeom prst="roundRect">
            <a:avLst/>
          </a:prstGeom>
          <a:solidFill>
            <a:schemeClr val="tx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600" dirty="0">
                <a:solidFill>
                  <a:schemeClr val="bg1"/>
                </a:solidFill>
                <a:latin typeface="HGMaruGothicMPRO" panose="020F0600000000000000" pitchFamily="34" charset="-128"/>
                <a:ea typeface="HGMaruGothicMPRO" panose="020F0600000000000000" pitchFamily="34" charset="-128"/>
              </a:rPr>
              <a:t>エジンバラ産後うつ病質問票による？</a:t>
            </a:r>
            <a:endParaRPr lang="en-US" altLang="ja-JP" sz="1600" dirty="0">
              <a:solidFill>
                <a:schemeClr val="bg1"/>
              </a:solidFill>
              <a:latin typeface="HGMaruGothicMPRO" panose="020F0600000000000000" pitchFamily="34" charset="-128"/>
              <a:ea typeface="HGMaruGothicMPRO" panose="020F0600000000000000" pitchFamily="34" charset="-128"/>
            </a:endParaRPr>
          </a:p>
          <a:p>
            <a:pPr algn="ctr"/>
            <a:endParaRPr lang="en-US" altLang="ja-JP" sz="1600" dirty="0">
              <a:solidFill>
                <a:schemeClr val="bg1"/>
              </a:solidFill>
              <a:latin typeface="HGMaruGothicMPRO" panose="020F0600000000000000" pitchFamily="34" charset="-128"/>
              <a:ea typeface="HGMaruGothicMPRO" panose="020F0600000000000000" pitchFamily="34" charset="-128"/>
            </a:endParaRPr>
          </a:p>
          <a:p>
            <a:pPr algn="ctr"/>
            <a:r>
              <a:rPr lang="ja-JP" altLang="en-US" sz="2400" b="1" dirty="0">
                <a:solidFill>
                  <a:schemeClr val="bg1"/>
                </a:solidFill>
                <a:latin typeface="HGMaruGothicMPRO" panose="020F0600000000000000" pitchFamily="34" charset="-128"/>
                <a:ea typeface="HGMaruGothicMPRO" panose="020F0600000000000000" pitchFamily="34" charset="-128"/>
              </a:rPr>
              <a:t>産後うつ</a:t>
            </a:r>
            <a:r>
              <a:rPr lang="ja-JP" altLang="en-US" sz="1600" dirty="0">
                <a:solidFill>
                  <a:schemeClr val="bg1"/>
                </a:solidFill>
                <a:latin typeface="HGMaruGothicMPRO" panose="020F0600000000000000" pitchFamily="34" charset="-128"/>
                <a:ea typeface="HGMaruGothicMPRO" panose="020F0600000000000000" pitchFamily="34" charset="-128"/>
              </a:rPr>
              <a:t>の評価？</a:t>
            </a:r>
            <a:endParaRPr lang="en-US" altLang="ja-JP" sz="1600" dirty="0">
              <a:solidFill>
                <a:schemeClr val="bg1"/>
              </a:solidFill>
              <a:latin typeface="HGMaruGothicMPRO" panose="020F0600000000000000" pitchFamily="34" charset="-128"/>
              <a:ea typeface="HGMaruGothicMPRO" panose="020F0600000000000000" pitchFamily="34" charset="-128"/>
            </a:endParaRPr>
          </a:p>
        </p:txBody>
      </p:sp>
      <p:sp>
        <p:nvSpPr>
          <p:cNvPr id="12" name="タイトル 1">
            <a:extLst>
              <a:ext uri="{FF2B5EF4-FFF2-40B4-BE49-F238E27FC236}">
                <a16:creationId xmlns:a16="http://schemas.microsoft.com/office/drawing/2014/main" id="{9A230DF5-02C1-27D3-34A5-293ECF889E84}"/>
              </a:ext>
            </a:extLst>
          </p:cNvPr>
          <p:cNvSpPr>
            <a:spLocks noGrp="1"/>
          </p:cNvSpPr>
          <p:nvPr>
            <p:ph type="title"/>
          </p:nvPr>
        </p:nvSpPr>
        <p:spPr>
          <a:xfrm>
            <a:off x="838200" y="365125"/>
            <a:ext cx="10515600" cy="1325563"/>
          </a:xfrm>
        </p:spPr>
        <p:txBody>
          <a:bodyPr/>
          <a:lstStyle/>
          <a:p>
            <a:r>
              <a:rPr kumimoji="1" lang="ja-JP" altLang="en-US" dirty="0">
                <a:solidFill>
                  <a:schemeClr val="tx2"/>
                </a:solidFill>
                <a:latin typeface="HGMaruGothicMPRO" panose="020F0600000000000000" pitchFamily="34" charset="-128"/>
                <a:ea typeface="HGMaruGothicMPRO" panose="020F0600000000000000" pitchFamily="34" charset="-128"/>
              </a:rPr>
              <a:t>父親の場合</a:t>
            </a:r>
          </a:p>
        </p:txBody>
      </p:sp>
      <p:pic>
        <p:nvPicPr>
          <p:cNvPr id="3" name="グラフィックス 2" descr="疑問符 単色塗りつぶし">
            <a:extLst>
              <a:ext uri="{FF2B5EF4-FFF2-40B4-BE49-F238E27FC236}">
                <a16:creationId xmlns:a16="http://schemas.microsoft.com/office/drawing/2014/main" id="{3A49380B-3D3C-3A84-8163-3EC954CC30B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44163" y="1353953"/>
            <a:ext cx="4150093" cy="4150093"/>
          </a:xfrm>
          <a:prstGeom prst="rect">
            <a:avLst/>
          </a:prstGeom>
        </p:spPr>
      </p:pic>
    </p:spTree>
    <p:extLst>
      <p:ext uri="{BB962C8B-B14F-4D97-AF65-F5344CB8AC3E}">
        <p14:creationId xmlns:p14="http://schemas.microsoft.com/office/powerpoint/2010/main" val="337350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26BF9-0F64-0C5F-2996-CFB793C0E51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BB8A848-A859-2A71-8A5D-86B6AED79460}"/>
              </a:ext>
            </a:extLst>
          </p:cNvPr>
          <p:cNvSpPr>
            <a:spLocks noGrp="1"/>
          </p:cNvSpPr>
          <p:nvPr>
            <p:ph type="ctrTitle"/>
          </p:nvPr>
        </p:nvSpPr>
        <p:spPr>
          <a:xfrm>
            <a:off x="234100" y="3962046"/>
            <a:ext cx="12191695" cy="1424410"/>
          </a:xfrm>
        </p:spPr>
        <p:txBody>
          <a:bodyPr anchor="b">
            <a:noAutofit/>
          </a:bodyPr>
          <a:lstStyle/>
          <a:p>
            <a:pPr algn="l"/>
            <a:r>
              <a:rPr lang="ja-JP" altLang="en-US" sz="2400">
                <a:solidFill>
                  <a:schemeClr val="tx2"/>
                </a:solidFill>
                <a:latin typeface="HGMaruGothicMPRO" panose="020F0600000000000000" pitchFamily="34" charset="-128"/>
                <a:ea typeface="HGMaruGothicMPRO" panose="020F0600000000000000" pitchFamily="34" charset="-128"/>
              </a:rPr>
              <a:t>①父親の産後うつと産後うつ病</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r>
              <a:rPr lang="en-US" altLang="ja-JP" sz="2400" dirty="0">
                <a:solidFill>
                  <a:srgbClr val="FF0000"/>
                </a:solidFill>
                <a:latin typeface="HGMaruGothicMPRO" panose="020F0600000000000000" pitchFamily="34" charset="-128"/>
                <a:ea typeface="HGMaruGothicMPRO" panose="020F0600000000000000" pitchFamily="34" charset="-128"/>
              </a:rPr>
              <a:t>②</a:t>
            </a:r>
            <a:r>
              <a:rPr lang="ja-JP" altLang="en-US" sz="2400">
                <a:solidFill>
                  <a:srgbClr val="FF0000"/>
                </a:solidFill>
                <a:latin typeface="HGMaruGothicMPRO" panose="020F0600000000000000" pitchFamily="34" charset="-128"/>
                <a:ea typeface="HGMaruGothicMPRO" panose="020F0600000000000000" pitchFamily="34" charset="-128"/>
              </a:rPr>
              <a:t>母親の産後うつと父親の産後うつの関係</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r>
              <a:rPr lang="en-US" altLang="ja-JP" sz="2400" dirty="0">
                <a:solidFill>
                  <a:schemeClr val="tx2"/>
                </a:solidFill>
                <a:latin typeface="HGMaruGothicMPRO" panose="020F0600000000000000" pitchFamily="34" charset="-128"/>
                <a:ea typeface="HGMaruGothicMPRO" panose="020F0600000000000000" pitchFamily="34" charset="-128"/>
              </a:rPr>
              <a:t>③</a:t>
            </a:r>
            <a:r>
              <a:rPr lang="ja-JP" altLang="en-US" sz="2400">
                <a:solidFill>
                  <a:schemeClr val="tx2"/>
                </a:solidFill>
                <a:latin typeface="HGMaruGothicMPRO" panose="020F0600000000000000" pitchFamily="34" charset="-128"/>
                <a:ea typeface="HGMaruGothicMPRO" panose="020F0600000000000000" pitchFamily="34" charset="-128"/>
              </a:rPr>
              <a:t>うつに関係する「ホルモン」</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r>
              <a:rPr lang="en-US" altLang="ja-JP" sz="2400" dirty="0">
                <a:solidFill>
                  <a:schemeClr val="tx2"/>
                </a:solidFill>
                <a:latin typeface="HGMaruGothicMPRO" panose="020F0600000000000000" pitchFamily="34" charset="-128"/>
                <a:ea typeface="HGMaruGothicMPRO" panose="020F0600000000000000" pitchFamily="34" charset="-128"/>
              </a:rPr>
              <a:t>④</a:t>
            </a:r>
            <a:r>
              <a:rPr lang="ja-JP" altLang="en-US" sz="2400">
                <a:solidFill>
                  <a:schemeClr val="tx2"/>
                </a:solidFill>
                <a:latin typeface="HGMaruGothicMPRO" panose="020F0600000000000000" pitchFamily="34" charset="-128"/>
                <a:ea typeface="HGMaruGothicMPRO" panose="020F0600000000000000" pitchFamily="34" charset="-128"/>
              </a:rPr>
              <a:t>父親の育休について</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endParaRPr kumimoji="1" lang="ja-JP" altLang="en-US" sz="2400" dirty="0">
              <a:solidFill>
                <a:schemeClr val="tx2"/>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3858991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467D7-39BC-F32C-1770-777C5FF59AA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1A196B7-1339-0A34-8093-4D99B438361C}"/>
              </a:ext>
            </a:extLst>
          </p:cNvPr>
          <p:cNvSpPr>
            <a:spLocks noGrp="1"/>
          </p:cNvSpPr>
          <p:nvPr>
            <p:ph type="title"/>
          </p:nvPr>
        </p:nvSpPr>
        <p:spPr/>
        <p:txBody>
          <a:bodyPr/>
          <a:lstStyle/>
          <a:p>
            <a:r>
              <a:rPr lang="ja-JP" altLang="en-US">
                <a:solidFill>
                  <a:schemeClr val="tx2"/>
                </a:solidFill>
                <a:latin typeface="HGMaruGothicMPRO" panose="020F0600000000000000" pitchFamily="34" charset="-128"/>
                <a:ea typeface="HGMaruGothicMPRO" panose="020F0600000000000000" pitchFamily="34" charset="-128"/>
              </a:rPr>
              <a:t>妊産婦の産後うつの３大リスク</a:t>
            </a:r>
            <a:endParaRPr kumimoji="1" lang="ja-JP" altLang="en-US" dirty="0">
              <a:solidFill>
                <a:schemeClr val="tx2"/>
              </a:solidFill>
              <a:latin typeface="HGMaruGothicMPRO" panose="020F0600000000000000" pitchFamily="34" charset="-128"/>
              <a:ea typeface="HGMaruGothicMPRO" panose="020F0600000000000000" pitchFamily="34" charset="-128"/>
            </a:endParaRPr>
          </a:p>
        </p:txBody>
      </p:sp>
      <p:sp>
        <p:nvSpPr>
          <p:cNvPr id="12" name="テキスト ボックス 11">
            <a:extLst>
              <a:ext uri="{FF2B5EF4-FFF2-40B4-BE49-F238E27FC236}">
                <a16:creationId xmlns:a16="http://schemas.microsoft.com/office/drawing/2014/main" id="{471DD9A3-F416-3153-42F9-051B516E9774}"/>
              </a:ext>
            </a:extLst>
          </p:cNvPr>
          <p:cNvSpPr txBox="1"/>
          <p:nvPr/>
        </p:nvSpPr>
        <p:spPr>
          <a:xfrm>
            <a:off x="0" y="1690688"/>
            <a:ext cx="12192000" cy="4113242"/>
          </a:xfrm>
          <a:prstGeom prst="rect">
            <a:avLst/>
          </a:prstGeom>
          <a:noFill/>
        </p:spPr>
        <p:txBody>
          <a:bodyPr wrap="square" rtlCol="0">
            <a:spAutoFit/>
          </a:bodyPr>
          <a:lstStyle/>
          <a:p>
            <a:pPr algn="ctr">
              <a:lnSpc>
                <a:spcPct val="150000"/>
              </a:lnSpc>
            </a:pPr>
            <a:endParaRPr lang="en-US" altLang="ja-JP" sz="20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kumimoji="1" lang="ja-JP" altLang="en-US" sz="3200" dirty="0">
                <a:solidFill>
                  <a:srgbClr val="00B050"/>
                </a:solidFill>
                <a:latin typeface="HGMaruGothicMPRO" panose="020F0600000000000000" pitchFamily="34" charset="-128"/>
                <a:ea typeface="HGMaruGothicMPRO" panose="020F0600000000000000" pitchFamily="34" charset="-128"/>
              </a:rPr>
              <a:t>社会的支援</a:t>
            </a:r>
            <a:r>
              <a:rPr kumimoji="1" lang="ja-JP" altLang="en-US" sz="3200">
                <a:solidFill>
                  <a:srgbClr val="00B050"/>
                </a:solidFill>
                <a:latin typeface="HGMaruGothicMPRO" panose="020F0600000000000000" pitchFamily="34" charset="-128"/>
                <a:ea typeface="HGMaruGothicMPRO" panose="020F0600000000000000" pitchFamily="34" charset="-128"/>
              </a:rPr>
              <a:t>の不足</a:t>
            </a:r>
            <a:endParaRPr lang="en-US" altLang="ja-JP" sz="32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kumimoji="1" lang="ja-JP" altLang="en-US" sz="2000">
                <a:solidFill>
                  <a:schemeClr val="tx2"/>
                </a:solidFill>
                <a:latin typeface="HGMaruGothicMPRO" panose="020F0600000000000000" pitchFamily="34" charset="-128"/>
                <a:ea typeface="HGMaruGothicMPRO" panose="020F0600000000000000" pitchFamily="34" charset="-128"/>
              </a:rPr>
              <a:t>夫との関係、家族関係、親族関係、義理との関係、経済状況、父親の育休取得状況、産後の支援体制など</a:t>
            </a:r>
            <a:endParaRPr kumimoji="1" lang="en-US" altLang="ja-JP" sz="2000" dirty="0">
              <a:solidFill>
                <a:schemeClr val="tx2"/>
              </a:solidFill>
              <a:latin typeface="HGMaruGothicMPRO" panose="020F0600000000000000" pitchFamily="34" charset="-128"/>
              <a:ea typeface="HGMaruGothicMPRO" panose="020F0600000000000000" pitchFamily="34" charset="-128"/>
            </a:endParaRPr>
          </a:p>
          <a:p>
            <a:pPr algn="ctr">
              <a:lnSpc>
                <a:spcPct val="150000"/>
              </a:lnSpc>
            </a:pPr>
            <a:r>
              <a:rPr lang="ja-JP" altLang="en-US" sz="3200" dirty="0">
                <a:solidFill>
                  <a:srgbClr val="00B050"/>
                </a:solidFill>
                <a:latin typeface="HGMaruGothicMPRO" panose="020F0600000000000000" pitchFamily="34" charset="-128"/>
                <a:ea typeface="HGMaruGothicMPRO" panose="020F0600000000000000" pitchFamily="34" charset="-128"/>
              </a:rPr>
              <a:t>精神疾患</a:t>
            </a:r>
            <a:r>
              <a:rPr lang="ja-JP" altLang="en-US" sz="3200">
                <a:solidFill>
                  <a:srgbClr val="00B050"/>
                </a:solidFill>
                <a:latin typeface="HGMaruGothicMPRO" panose="020F0600000000000000" pitchFamily="34" charset="-128"/>
                <a:ea typeface="HGMaruGothicMPRO" panose="020F0600000000000000" pitchFamily="34" charset="-128"/>
              </a:rPr>
              <a:t>の既往</a:t>
            </a:r>
            <a:endParaRPr lang="en-US" altLang="ja-JP" sz="32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lang="ja-JP" altLang="en-US" sz="2000">
                <a:solidFill>
                  <a:schemeClr val="tx2"/>
                </a:solidFill>
                <a:latin typeface="HGMaruGothicMPRO" panose="020F0600000000000000" pitchFamily="34" charset="-128"/>
                <a:ea typeface="HGMaruGothicMPRO" panose="020F0600000000000000" pitchFamily="34" charset="-128"/>
              </a:rPr>
              <a:t>統合失調症、うつ病、パニック発作の既往、学生時代の摂食障害・思春期の発達障害の診断など</a:t>
            </a:r>
            <a:endParaRPr lang="en-US" altLang="ja-JP" sz="2000" dirty="0">
              <a:solidFill>
                <a:schemeClr val="tx2"/>
              </a:solidFill>
              <a:latin typeface="HGMaruGothicMPRO" panose="020F0600000000000000" pitchFamily="34" charset="-128"/>
              <a:ea typeface="HGMaruGothicMPRO" panose="020F0600000000000000" pitchFamily="34" charset="-128"/>
            </a:endParaRPr>
          </a:p>
          <a:p>
            <a:pPr algn="ctr">
              <a:lnSpc>
                <a:spcPct val="150000"/>
              </a:lnSpc>
            </a:pPr>
            <a:r>
              <a:rPr kumimoji="1" lang="ja-JP" altLang="en-US" sz="3200">
                <a:solidFill>
                  <a:srgbClr val="00B050"/>
                </a:solidFill>
                <a:latin typeface="HGMaruGothicMPRO" panose="020F0600000000000000" pitchFamily="34" charset="-128"/>
                <a:ea typeface="HGMaruGothicMPRO" panose="020F0600000000000000" pitchFamily="34" charset="-128"/>
              </a:rPr>
              <a:t>死産の既往などの精神的</a:t>
            </a:r>
            <a:r>
              <a:rPr kumimoji="1" lang="ja-JP" altLang="en-US" sz="3200" dirty="0">
                <a:solidFill>
                  <a:srgbClr val="00B050"/>
                </a:solidFill>
                <a:latin typeface="HGMaruGothicMPRO" panose="020F0600000000000000" pitchFamily="34" charset="-128"/>
                <a:ea typeface="HGMaruGothicMPRO" panose="020F0600000000000000" pitchFamily="34" charset="-128"/>
              </a:rPr>
              <a:t>に大きな負荷の</a:t>
            </a:r>
            <a:r>
              <a:rPr kumimoji="1" lang="ja-JP" altLang="en-US" sz="3200">
                <a:solidFill>
                  <a:srgbClr val="00B050"/>
                </a:solidFill>
                <a:latin typeface="HGMaruGothicMPRO" panose="020F0600000000000000" pitchFamily="34" charset="-128"/>
                <a:ea typeface="HGMaruGothicMPRO" panose="020F0600000000000000" pitchFamily="34" charset="-128"/>
              </a:rPr>
              <a:t>かかるライフイベント</a:t>
            </a:r>
            <a:endParaRPr kumimoji="1" lang="en-US" altLang="ja-JP" sz="32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lang="ja-JP" altLang="en-US" sz="2000">
                <a:solidFill>
                  <a:schemeClr val="tx2"/>
                </a:solidFill>
                <a:latin typeface="HGMaruGothicMPRO" panose="020F0600000000000000" pitchFamily="34" charset="-128"/>
                <a:ea typeface="HGMaruGothicMPRO" panose="020F0600000000000000" pitchFamily="34" charset="-128"/>
              </a:rPr>
              <a:t>死産（自然死産・人工死産・流産）、兄弟姉妹の死、両親の病気など</a:t>
            </a:r>
            <a:endParaRPr lang="en-US" altLang="ja-JP" sz="2000" dirty="0">
              <a:solidFill>
                <a:schemeClr val="tx2"/>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2394516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D6BF0-1E9D-7752-5263-94DA8D0551A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7405BE6-B300-FC3B-A30C-BD2694C10C7C}"/>
              </a:ext>
            </a:extLst>
          </p:cNvPr>
          <p:cNvSpPr>
            <a:spLocks noGrp="1"/>
          </p:cNvSpPr>
          <p:nvPr>
            <p:ph type="title"/>
          </p:nvPr>
        </p:nvSpPr>
        <p:spPr/>
        <p:txBody>
          <a:bodyPr/>
          <a:lstStyle/>
          <a:p>
            <a:r>
              <a:rPr lang="ja-JP" altLang="en-US">
                <a:solidFill>
                  <a:schemeClr val="tx2"/>
                </a:solidFill>
                <a:latin typeface="HGMaruGothicMPRO" panose="020F0600000000000000" pitchFamily="34" charset="-128"/>
                <a:ea typeface="HGMaruGothicMPRO" panose="020F0600000000000000" pitchFamily="34" charset="-128"/>
              </a:rPr>
              <a:t>父親の産後うつの３大リスク</a:t>
            </a:r>
            <a:endParaRPr kumimoji="1" lang="ja-JP" altLang="en-US" dirty="0">
              <a:solidFill>
                <a:schemeClr val="tx2"/>
              </a:solidFill>
              <a:latin typeface="HGMaruGothicMPRO" panose="020F0600000000000000" pitchFamily="34" charset="-128"/>
              <a:ea typeface="HGMaruGothicMPRO" panose="020F0600000000000000" pitchFamily="34" charset="-128"/>
            </a:endParaRPr>
          </a:p>
        </p:txBody>
      </p:sp>
      <p:sp>
        <p:nvSpPr>
          <p:cNvPr id="12" name="テキスト ボックス 11">
            <a:extLst>
              <a:ext uri="{FF2B5EF4-FFF2-40B4-BE49-F238E27FC236}">
                <a16:creationId xmlns:a16="http://schemas.microsoft.com/office/drawing/2014/main" id="{B7ACBF76-3BBE-D513-6B6B-D5039FCC67A3}"/>
              </a:ext>
            </a:extLst>
          </p:cNvPr>
          <p:cNvSpPr txBox="1"/>
          <p:nvPr/>
        </p:nvSpPr>
        <p:spPr>
          <a:xfrm>
            <a:off x="0" y="1690688"/>
            <a:ext cx="12192000" cy="4082849"/>
          </a:xfrm>
          <a:prstGeom prst="rect">
            <a:avLst/>
          </a:prstGeom>
          <a:noFill/>
        </p:spPr>
        <p:txBody>
          <a:bodyPr wrap="square" rtlCol="0">
            <a:spAutoFit/>
          </a:bodyPr>
          <a:lstStyle/>
          <a:p>
            <a:pPr algn="ctr">
              <a:lnSpc>
                <a:spcPct val="150000"/>
              </a:lnSpc>
            </a:pPr>
            <a:endParaRPr lang="en-US" altLang="ja-JP" sz="20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kumimoji="1" lang="ja-JP" altLang="en-US" sz="3200" dirty="0">
                <a:solidFill>
                  <a:srgbClr val="00B050"/>
                </a:solidFill>
                <a:latin typeface="HGMaruGothicMPRO" panose="020F0600000000000000" pitchFamily="34" charset="-128"/>
                <a:ea typeface="HGMaruGothicMPRO" panose="020F0600000000000000" pitchFamily="34" charset="-128"/>
              </a:rPr>
              <a:t>社会的支援</a:t>
            </a:r>
            <a:r>
              <a:rPr kumimoji="1" lang="ja-JP" altLang="en-US" sz="3200">
                <a:solidFill>
                  <a:srgbClr val="00B050"/>
                </a:solidFill>
                <a:latin typeface="HGMaruGothicMPRO" panose="020F0600000000000000" pitchFamily="34" charset="-128"/>
                <a:ea typeface="HGMaruGothicMPRO" panose="020F0600000000000000" pitchFamily="34" charset="-128"/>
              </a:rPr>
              <a:t>の不足</a:t>
            </a:r>
            <a:endParaRPr lang="en-US" altLang="ja-JP" sz="32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kumimoji="1" lang="ja-JP" altLang="en-US" sz="2000">
                <a:solidFill>
                  <a:schemeClr val="tx2"/>
                </a:solidFill>
                <a:latin typeface="HGMaruGothicMPRO" panose="020F0600000000000000" pitchFamily="34" charset="-128"/>
                <a:ea typeface="HGMaruGothicMPRO" panose="020F0600000000000000" pitchFamily="34" charset="-128"/>
              </a:rPr>
              <a:t>妻との関係、家族関係、親族関係、義理との関係、経済状況、育休取得状況、産後の支援体制など</a:t>
            </a:r>
            <a:endParaRPr kumimoji="1" lang="en-US" altLang="ja-JP" sz="2000" dirty="0">
              <a:solidFill>
                <a:schemeClr val="tx2"/>
              </a:solidFill>
              <a:latin typeface="HGMaruGothicMPRO" panose="020F0600000000000000" pitchFamily="34" charset="-128"/>
              <a:ea typeface="HGMaruGothicMPRO" panose="020F0600000000000000" pitchFamily="34" charset="-128"/>
            </a:endParaRPr>
          </a:p>
          <a:p>
            <a:pPr algn="ctr">
              <a:lnSpc>
                <a:spcPct val="150000"/>
              </a:lnSpc>
            </a:pPr>
            <a:r>
              <a:rPr lang="ja-JP" altLang="en-US" sz="3200" dirty="0">
                <a:solidFill>
                  <a:srgbClr val="00B050"/>
                </a:solidFill>
                <a:latin typeface="HGMaruGothicMPRO" panose="020F0600000000000000" pitchFamily="34" charset="-128"/>
                <a:ea typeface="HGMaruGothicMPRO" panose="020F0600000000000000" pitchFamily="34" charset="-128"/>
              </a:rPr>
              <a:t>精神疾患</a:t>
            </a:r>
            <a:r>
              <a:rPr lang="ja-JP" altLang="en-US" sz="3200">
                <a:solidFill>
                  <a:srgbClr val="00B050"/>
                </a:solidFill>
                <a:latin typeface="HGMaruGothicMPRO" panose="020F0600000000000000" pitchFamily="34" charset="-128"/>
                <a:ea typeface="HGMaruGothicMPRO" panose="020F0600000000000000" pitchFamily="34" charset="-128"/>
              </a:rPr>
              <a:t>の既往</a:t>
            </a:r>
            <a:endParaRPr lang="en-US" altLang="ja-JP" sz="32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lang="ja-JP" altLang="en-US" sz="2000">
                <a:solidFill>
                  <a:schemeClr val="tx2"/>
                </a:solidFill>
                <a:latin typeface="HGMaruGothicMPRO" panose="020F0600000000000000" pitchFamily="34" charset="-128"/>
                <a:ea typeface="HGMaruGothicMPRO" panose="020F0600000000000000" pitchFamily="34" charset="-128"/>
              </a:rPr>
              <a:t>統合失調症、うつ病、パニック発作の既往、発達障害の診断など</a:t>
            </a:r>
            <a:endParaRPr lang="en-US" altLang="ja-JP" sz="2000" dirty="0">
              <a:solidFill>
                <a:schemeClr val="tx2"/>
              </a:solidFill>
              <a:latin typeface="HGMaruGothicMPRO" panose="020F0600000000000000" pitchFamily="34" charset="-128"/>
              <a:ea typeface="HGMaruGothicMPRO" panose="020F0600000000000000" pitchFamily="34" charset="-128"/>
            </a:endParaRPr>
          </a:p>
          <a:p>
            <a:pPr algn="ctr">
              <a:lnSpc>
                <a:spcPct val="150000"/>
              </a:lnSpc>
            </a:pPr>
            <a:r>
              <a:rPr kumimoji="1" lang="ja-JP" altLang="en-US" sz="3200">
                <a:solidFill>
                  <a:srgbClr val="00B050"/>
                </a:solidFill>
                <a:latin typeface="HGMaruGothicMPRO" panose="020F0600000000000000" pitchFamily="34" charset="-128"/>
                <a:ea typeface="HGMaruGothicMPRO" panose="020F0600000000000000" pitchFamily="34" charset="-128"/>
              </a:rPr>
              <a:t>死産の既往などの精神的</a:t>
            </a:r>
            <a:r>
              <a:rPr kumimoji="1" lang="ja-JP" altLang="en-US" sz="3200" dirty="0">
                <a:solidFill>
                  <a:srgbClr val="00B050"/>
                </a:solidFill>
                <a:latin typeface="HGMaruGothicMPRO" panose="020F0600000000000000" pitchFamily="34" charset="-128"/>
                <a:ea typeface="HGMaruGothicMPRO" panose="020F0600000000000000" pitchFamily="34" charset="-128"/>
              </a:rPr>
              <a:t>に大きな負荷の</a:t>
            </a:r>
            <a:r>
              <a:rPr kumimoji="1" lang="ja-JP" altLang="en-US" sz="3200">
                <a:solidFill>
                  <a:srgbClr val="00B050"/>
                </a:solidFill>
                <a:latin typeface="HGMaruGothicMPRO" panose="020F0600000000000000" pitchFamily="34" charset="-128"/>
                <a:ea typeface="HGMaruGothicMPRO" panose="020F0600000000000000" pitchFamily="34" charset="-128"/>
              </a:rPr>
              <a:t>かかるライフイベント</a:t>
            </a:r>
            <a:endParaRPr kumimoji="1" lang="en-US" altLang="ja-JP" sz="32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lang="ja-JP" altLang="en-US" sz="2000">
                <a:solidFill>
                  <a:schemeClr val="tx2"/>
                </a:solidFill>
                <a:latin typeface="HGMaruGothicMPRO" panose="020F0600000000000000" pitchFamily="34" charset="-128"/>
                <a:ea typeface="HGMaruGothicMPRO" panose="020F0600000000000000" pitchFamily="34" charset="-128"/>
              </a:rPr>
              <a:t>死産（自然死産・人工死産・流産）、兄弟姉妹の死、両親の病気など</a:t>
            </a:r>
            <a:endParaRPr lang="en-US" altLang="ja-JP" sz="2000" dirty="0">
              <a:solidFill>
                <a:schemeClr val="tx2"/>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2040874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F1B36-65F0-5B09-2D4D-9D68DA3269E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09B58B8-DA20-4C1A-4EC4-BF9FC4A46FA0}"/>
              </a:ext>
            </a:extLst>
          </p:cNvPr>
          <p:cNvSpPr>
            <a:spLocks noGrp="1"/>
          </p:cNvSpPr>
          <p:nvPr>
            <p:ph type="title"/>
          </p:nvPr>
        </p:nvSpPr>
        <p:spPr/>
        <p:txBody>
          <a:bodyPr/>
          <a:lstStyle/>
          <a:p>
            <a:r>
              <a:rPr lang="ja-JP" altLang="en-US">
                <a:solidFill>
                  <a:schemeClr val="tx2"/>
                </a:solidFill>
                <a:latin typeface="HGMaruGothicMPRO" panose="020F0600000000000000" pitchFamily="34" charset="-128"/>
                <a:ea typeface="HGMaruGothicMPRO" panose="020F0600000000000000" pitchFamily="34" charset="-128"/>
              </a:rPr>
              <a:t>父親の産後うつの３大リスク</a:t>
            </a:r>
            <a:endParaRPr kumimoji="1" lang="ja-JP" altLang="en-US" dirty="0">
              <a:solidFill>
                <a:schemeClr val="tx2"/>
              </a:solidFill>
              <a:latin typeface="HGMaruGothicMPRO" panose="020F0600000000000000" pitchFamily="34" charset="-128"/>
              <a:ea typeface="HGMaruGothicMPRO" panose="020F0600000000000000" pitchFamily="34" charset="-128"/>
            </a:endParaRPr>
          </a:p>
        </p:txBody>
      </p:sp>
      <p:sp>
        <p:nvSpPr>
          <p:cNvPr id="12" name="テキスト ボックス 11">
            <a:extLst>
              <a:ext uri="{FF2B5EF4-FFF2-40B4-BE49-F238E27FC236}">
                <a16:creationId xmlns:a16="http://schemas.microsoft.com/office/drawing/2014/main" id="{BC1D7173-26E9-25BA-E613-06CBDDC0EA0B}"/>
              </a:ext>
            </a:extLst>
          </p:cNvPr>
          <p:cNvSpPr txBox="1"/>
          <p:nvPr/>
        </p:nvSpPr>
        <p:spPr>
          <a:xfrm>
            <a:off x="0" y="1690688"/>
            <a:ext cx="12192000" cy="4082849"/>
          </a:xfrm>
          <a:prstGeom prst="rect">
            <a:avLst/>
          </a:prstGeom>
          <a:noFill/>
        </p:spPr>
        <p:txBody>
          <a:bodyPr wrap="square" rtlCol="0">
            <a:spAutoFit/>
          </a:bodyPr>
          <a:lstStyle/>
          <a:p>
            <a:pPr algn="ctr">
              <a:lnSpc>
                <a:spcPct val="150000"/>
              </a:lnSpc>
            </a:pPr>
            <a:endParaRPr lang="en-US" altLang="ja-JP" sz="20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kumimoji="1" lang="ja-JP" altLang="en-US" sz="3200" dirty="0">
                <a:solidFill>
                  <a:srgbClr val="00B050"/>
                </a:solidFill>
                <a:latin typeface="HGMaruGothicMPRO" panose="020F0600000000000000" pitchFamily="34" charset="-128"/>
                <a:ea typeface="HGMaruGothicMPRO" panose="020F0600000000000000" pitchFamily="34" charset="-128"/>
              </a:rPr>
              <a:t>社会的支援</a:t>
            </a:r>
            <a:r>
              <a:rPr kumimoji="1" lang="ja-JP" altLang="en-US" sz="3200">
                <a:solidFill>
                  <a:srgbClr val="00B050"/>
                </a:solidFill>
                <a:latin typeface="HGMaruGothicMPRO" panose="020F0600000000000000" pitchFamily="34" charset="-128"/>
                <a:ea typeface="HGMaruGothicMPRO" panose="020F0600000000000000" pitchFamily="34" charset="-128"/>
              </a:rPr>
              <a:t>の不足</a:t>
            </a:r>
            <a:endParaRPr lang="en-US" altLang="ja-JP" sz="32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kumimoji="1" lang="ja-JP" altLang="en-US" sz="2000">
                <a:solidFill>
                  <a:schemeClr val="tx2"/>
                </a:solidFill>
                <a:latin typeface="HGMaruGothicMPRO" panose="020F0600000000000000" pitchFamily="34" charset="-128"/>
                <a:ea typeface="HGMaruGothicMPRO" panose="020F0600000000000000" pitchFamily="34" charset="-128"/>
              </a:rPr>
              <a:t>妻との関係、家族関係、親族関係、義理との関係、経済状況、育休取得状況、産後の支援体制など</a:t>
            </a:r>
            <a:endParaRPr kumimoji="1" lang="en-US" altLang="ja-JP" sz="2000" dirty="0">
              <a:solidFill>
                <a:schemeClr val="tx2"/>
              </a:solidFill>
              <a:latin typeface="HGMaruGothicMPRO" panose="020F0600000000000000" pitchFamily="34" charset="-128"/>
              <a:ea typeface="HGMaruGothicMPRO" panose="020F0600000000000000" pitchFamily="34" charset="-128"/>
            </a:endParaRPr>
          </a:p>
          <a:p>
            <a:pPr algn="ctr">
              <a:lnSpc>
                <a:spcPct val="150000"/>
              </a:lnSpc>
            </a:pPr>
            <a:r>
              <a:rPr lang="ja-JP" altLang="en-US" sz="3200" dirty="0">
                <a:solidFill>
                  <a:srgbClr val="00B050"/>
                </a:solidFill>
                <a:latin typeface="HGMaruGothicMPRO" panose="020F0600000000000000" pitchFamily="34" charset="-128"/>
                <a:ea typeface="HGMaruGothicMPRO" panose="020F0600000000000000" pitchFamily="34" charset="-128"/>
              </a:rPr>
              <a:t>精神疾患</a:t>
            </a:r>
            <a:r>
              <a:rPr lang="ja-JP" altLang="en-US" sz="3200">
                <a:solidFill>
                  <a:srgbClr val="00B050"/>
                </a:solidFill>
                <a:latin typeface="HGMaruGothicMPRO" panose="020F0600000000000000" pitchFamily="34" charset="-128"/>
                <a:ea typeface="HGMaruGothicMPRO" panose="020F0600000000000000" pitchFamily="34" charset="-128"/>
              </a:rPr>
              <a:t>の既往</a:t>
            </a:r>
            <a:endParaRPr lang="en-US" altLang="ja-JP" sz="32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lang="ja-JP" altLang="en-US" sz="2000">
                <a:solidFill>
                  <a:schemeClr val="tx2"/>
                </a:solidFill>
                <a:latin typeface="HGMaruGothicMPRO" panose="020F0600000000000000" pitchFamily="34" charset="-128"/>
                <a:ea typeface="HGMaruGothicMPRO" panose="020F0600000000000000" pitchFamily="34" charset="-128"/>
              </a:rPr>
              <a:t>統合失調症、うつ病、パニック発作の既往、発達障害の診断など</a:t>
            </a:r>
            <a:endParaRPr lang="en-US" altLang="ja-JP" sz="2000" dirty="0">
              <a:solidFill>
                <a:schemeClr val="tx2"/>
              </a:solidFill>
              <a:latin typeface="HGMaruGothicMPRO" panose="020F0600000000000000" pitchFamily="34" charset="-128"/>
              <a:ea typeface="HGMaruGothicMPRO" panose="020F0600000000000000" pitchFamily="34" charset="-128"/>
            </a:endParaRPr>
          </a:p>
          <a:p>
            <a:pPr algn="ctr">
              <a:lnSpc>
                <a:spcPct val="150000"/>
              </a:lnSpc>
            </a:pPr>
            <a:r>
              <a:rPr kumimoji="1" lang="ja-JP" altLang="en-US" sz="3200">
                <a:solidFill>
                  <a:srgbClr val="00B050"/>
                </a:solidFill>
                <a:latin typeface="HGMaruGothicMPRO" panose="020F0600000000000000" pitchFamily="34" charset="-128"/>
                <a:ea typeface="HGMaruGothicMPRO" panose="020F0600000000000000" pitchFamily="34" charset="-128"/>
              </a:rPr>
              <a:t>死産の既往などの精神的</a:t>
            </a:r>
            <a:r>
              <a:rPr kumimoji="1" lang="ja-JP" altLang="en-US" sz="3200" dirty="0">
                <a:solidFill>
                  <a:srgbClr val="00B050"/>
                </a:solidFill>
                <a:latin typeface="HGMaruGothicMPRO" panose="020F0600000000000000" pitchFamily="34" charset="-128"/>
                <a:ea typeface="HGMaruGothicMPRO" panose="020F0600000000000000" pitchFamily="34" charset="-128"/>
              </a:rPr>
              <a:t>に大きな負荷の</a:t>
            </a:r>
            <a:r>
              <a:rPr kumimoji="1" lang="ja-JP" altLang="en-US" sz="3200">
                <a:solidFill>
                  <a:srgbClr val="00B050"/>
                </a:solidFill>
                <a:latin typeface="HGMaruGothicMPRO" panose="020F0600000000000000" pitchFamily="34" charset="-128"/>
                <a:ea typeface="HGMaruGothicMPRO" panose="020F0600000000000000" pitchFamily="34" charset="-128"/>
              </a:rPr>
              <a:t>かかるライフイベント</a:t>
            </a:r>
            <a:endParaRPr kumimoji="1" lang="en-US" altLang="ja-JP" sz="32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lang="ja-JP" altLang="en-US" sz="2000">
                <a:solidFill>
                  <a:schemeClr val="tx2"/>
                </a:solidFill>
                <a:latin typeface="HGMaruGothicMPRO" panose="020F0600000000000000" pitchFamily="34" charset="-128"/>
                <a:ea typeface="HGMaruGothicMPRO" panose="020F0600000000000000" pitchFamily="34" charset="-128"/>
              </a:rPr>
              <a:t>死産（自然死産・人工死産・流産）、兄弟姉妹の死、両親の病気など</a:t>
            </a:r>
            <a:endParaRPr lang="en-US" altLang="ja-JP" sz="2000" dirty="0">
              <a:solidFill>
                <a:schemeClr val="tx2"/>
              </a:solidFill>
              <a:latin typeface="HGMaruGothicMPRO" panose="020F0600000000000000" pitchFamily="34" charset="-128"/>
              <a:ea typeface="HGMaruGothicMPRO" panose="020F0600000000000000" pitchFamily="34" charset="-128"/>
            </a:endParaRPr>
          </a:p>
        </p:txBody>
      </p:sp>
      <p:sp>
        <p:nvSpPr>
          <p:cNvPr id="3" name="テキスト ボックス 2">
            <a:extLst>
              <a:ext uri="{FF2B5EF4-FFF2-40B4-BE49-F238E27FC236}">
                <a16:creationId xmlns:a16="http://schemas.microsoft.com/office/drawing/2014/main" id="{BD621738-B766-D56A-2A48-B207F3329C69}"/>
              </a:ext>
            </a:extLst>
          </p:cNvPr>
          <p:cNvSpPr txBox="1"/>
          <p:nvPr/>
        </p:nvSpPr>
        <p:spPr>
          <a:xfrm>
            <a:off x="-1767840" y="3524592"/>
            <a:ext cx="15727680" cy="2968283"/>
          </a:xfrm>
          <a:prstGeom prst="rect">
            <a:avLst/>
          </a:prstGeom>
          <a:solidFill>
            <a:schemeClr val="bg1"/>
          </a:solidFill>
        </p:spPr>
        <p:txBody>
          <a:bodyPr wrap="square" rtlCol="0">
            <a:spAutoFit/>
          </a:bodyPr>
          <a:lstStyle/>
          <a:p>
            <a:endParaRPr kumimoji="1" lang="ja-JP" altLang="en-US"/>
          </a:p>
        </p:txBody>
      </p:sp>
    </p:spTree>
    <p:extLst>
      <p:ext uri="{BB962C8B-B14F-4D97-AF65-F5344CB8AC3E}">
        <p14:creationId xmlns:p14="http://schemas.microsoft.com/office/powerpoint/2010/main" val="2089314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3A93C-8230-F804-37EF-59D07582CB37}"/>
            </a:ext>
          </a:extLst>
        </p:cNvPr>
        <p:cNvGrpSpPr/>
        <p:nvPr/>
      </p:nvGrpSpPr>
      <p:grpSpPr>
        <a:xfrm>
          <a:off x="0" y="0"/>
          <a:ext cx="0" cy="0"/>
          <a:chOff x="0" y="0"/>
          <a:chExt cx="0" cy="0"/>
        </a:xfrm>
      </p:grpSpPr>
      <p:pic>
        <p:nvPicPr>
          <p:cNvPr id="5" name="図 4" descr="文字が書かれている&#10;&#10;中程度の精度で自動的に生成された説明">
            <a:extLst>
              <a:ext uri="{FF2B5EF4-FFF2-40B4-BE49-F238E27FC236}">
                <a16:creationId xmlns:a16="http://schemas.microsoft.com/office/drawing/2014/main" id="{A92F7B45-505B-15B8-1DA1-F48A504D81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196" y="1817871"/>
            <a:ext cx="7747361" cy="2628924"/>
          </a:xfrm>
          <a:prstGeom prst="rect">
            <a:avLst/>
          </a:prstGeom>
        </p:spPr>
      </p:pic>
      <p:sp>
        <p:nvSpPr>
          <p:cNvPr id="2" name="タイトル 1">
            <a:extLst>
              <a:ext uri="{FF2B5EF4-FFF2-40B4-BE49-F238E27FC236}">
                <a16:creationId xmlns:a16="http://schemas.microsoft.com/office/drawing/2014/main" id="{65789341-49D9-C21C-FB6D-BD3106DAE6E5}"/>
              </a:ext>
            </a:extLst>
          </p:cNvPr>
          <p:cNvSpPr>
            <a:spLocks noGrp="1"/>
          </p:cNvSpPr>
          <p:nvPr>
            <p:ph type="title"/>
          </p:nvPr>
        </p:nvSpPr>
        <p:spPr>
          <a:xfrm>
            <a:off x="361122" y="5175664"/>
            <a:ext cx="10515600" cy="1325563"/>
          </a:xfrm>
        </p:spPr>
        <p:txBody>
          <a:bodyPr>
            <a:normAutofit/>
          </a:bodyPr>
          <a:lstStyle/>
          <a:p>
            <a:r>
              <a:rPr kumimoji="1" lang="ja-JP" altLang="en-US" sz="2000">
                <a:solidFill>
                  <a:schemeClr val="tx2"/>
                </a:solidFill>
                <a:latin typeface="HGMaruGothicMPRO" panose="020F0600000000000000" pitchFamily="34" charset="-128"/>
                <a:ea typeface="HGMaruGothicMPRO" panose="020F0600000000000000" pitchFamily="34" charset="-128"/>
              </a:rPr>
              <a:t>産後の両親の心理的苦痛について：国民生活基礎調査を用いて（</a:t>
            </a:r>
            <a:r>
              <a:rPr kumimoji="1" lang="en-US" altLang="ja-JP" sz="2000" dirty="0" err="1">
                <a:solidFill>
                  <a:schemeClr val="tx2"/>
                </a:solidFill>
                <a:latin typeface="HGMaruGothicMPRO" panose="020F0600000000000000" pitchFamily="34" charset="-128"/>
                <a:ea typeface="HGMaruGothicMPRO" panose="020F0600000000000000" pitchFamily="34" charset="-128"/>
              </a:rPr>
              <a:t>Takehara</a:t>
            </a:r>
            <a:r>
              <a:rPr kumimoji="1" lang="ja-JP" altLang="en-US" sz="2000">
                <a:solidFill>
                  <a:schemeClr val="tx2"/>
                </a:solidFill>
                <a:latin typeface="HGMaruGothicMPRO" panose="020F0600000000000000" pitchFamily="34" charset="-128"/>
                <a:ea typeface="HGMaruGothicMPRO" panose="020F0600000000000000" pitchFamily="34" charset="-128"/>
              </a:rPr>
              <a:t>ら</a:t>
            </a:r>
            <a:r>
              <a:rPr kumimoji="1" lang="en-US" altLang="ja-JP" sz="2000" dirty="0">
                <a:solidFill>
                  <a:schemeClr val="tx2"/>
                </a:solidFill>
                <a:latin typeface="HGMaruGothicMPRO" panose="020F0600000000000000" pitchFamily="34" charset="-128"/>
                <a:ea typeface="HGMaruGothicMPRO" panose="020F0600000000000000" pitchFamily="34" charset="-128"/>
              </a:rPr>
              <a:t> 2020</a:t>
            </a:r>
            <a:r>
              <a:rPr kumimoji="1" lang="ja-JP" altLang="en-US" sz="2000">
                <a:solidFill>
                  <a:schemeClr val="tx2"/>
                </a:solidFill>
                <a:latin typeface="HGMaruGothicMPRO" panose="020F0600000000000000" pitchFamily="34" charset="-128"/>
                <a:ea typeface="HGMaruGothicMPRO" panose="020F0600000000000000" pitchFamily="34" charset="-128"/>
              </a:rPr>
              <a:t>年）</a:t>
            </a:r>
            <a:endParaRPr kumimoji="1" lang="ja-JP" altLang="en-US" sz="2000" dirty="0">
              <a:solidFill>
                <a:schemeClr val="tx2"/>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4121011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89D29-EFEF-3BBE-A552-7467602CF1E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807308E-113E-5570-0825-8B51816A8F71}"/>
              </a:ext>
            </a:extLst>
          </p:cNvPr>
          <p:cNvSpPr>
            <a:spLocks noGrp="1"/>
          </p:cNvSpPr>
          <p:nvPr>
            <p:ph type="title"/>
          </p:nvPr>
        </p:nvSpPr>
        <p:spPr/>
        <p:txBody>
          <a:bodyPr/>
          <a:lstStyle/>
          <a:p>
            <a:r>
              <a:rPr kumimoji="1" lang="ja-JP" altLang="en-US" dirty="0">
                <a:solidFill>
                  <a:schemeClr val="tx2"/>
                </a:solidFill>
                <a:latin typeface="HGMaruGothicMPRO" panose="020F0600000000000000" pitchFamily="34" charset="-128"/>
                <a:ea typeface="HGMaruGothicMPRO" panose="020F0600000000000000" pitchFamily="34" charset="-128"/>
              </a:rPr>
              <a:t>本研究の目的</a:t>
            </a:r>
          </a:p>
        </p:txBody>
      </p:sp>
      <p:sp>
        <p:nvSpPr>
          <p:cNvPr id="3" name="コンテンツ プレースホルダー 2">
            <a:extLst>
              <a:ext uri="{FF2B5EF4-FFF2-40B4-BE49-F238E27FC236}">
                <a16:creationId xmlns:a16="http://schemas.microsoft.com/office/drawing/2014/main" id="{C5771E4C-193B-767C-539D-CA51F479258E}"/>
              </a:ext>
            </a:extLst>
          </p:cNvPr>
          <p:cNvSpPr>
            <a:spLocks noGrp="1"/>
          </p:cNvSpPr>
          <p:nvPr>
            <p:ph idx="1"/>
          </p:nvPr>
        </p:nvSpPr>
        <p:spPr>
          <a:xfrm>
            <a:off x="480391" y="2506662"/>
            <a:ext cx="10515600" cy="4351338"/>
          </a:xfrm>
        </p:spPr>
        <p:txBody>
          <a:bodyPr/>
          <a:lstStyle/>
          <a:p>
            <a:pPr marL="0" indent="0">
              <a:buNone/>
            </a:pPr>
            <a:r>
              <a:rPr kumimoji="1" lang="ja-JP" altLang="en-US" b="0" dirty="0">
                <a:solidFill>
                  <a:schemeClr val="tx2"/>
                </a:solidFill>
                <a:latin typeface="HGMaruGothicMPRO" panose="020F0600000000000000" pitchFamily="34" charset="-128"/>
                <a:ea typeface="HGMaruGothicMPRO" panose="020F0600000000000000" pitchFamily="34" charset="-128"/>
              </a:rPr>
              <a:t>母親と父親の個人の、そして夫婦共</a:t>
            </a:r>
            <a:r>
              <a:rPr kumimoji="1" lang="ja-JP" altLang="en-US" b="0">
                <a:solidFill>
                  <a:schemeClr val="tx2"/>
                </a:solidFill>
                <a:latin typeface="HGMaruGothicMPRO" panose="020F0600000000000000" pitchFamily="34" charset="-128"/>
                <a:ea typeface="HGMaruGothicMPRO" panose="020F0600000000000000" pitchFamily="34" charset="-128"/>
              </a:rPr>
              <a:t>の、</a:t>
            </a:r>
            <a:endParaRPr kumimoji="1" lang="en-US" altLang="ja-JP" b="0" dirty="0">
              <a:solidFill>
                <a:schemeClr val="tx2"/>
              </a:solidFill>
              <a:latin typeface="HGMaruGothicMPRO" panose="020F0600000000000000" pitchFamily="34" charset="-128"/>
              <a:ea typeface="HGMaruGothicMPRO" panose="020F0600000000000000" pitchFamily="34" charset="-128"/>
            </a:endParaRPr>
          </a:p>
          <a:p>
            <a:endParaRPr lang="en-US" altLang="ja-JP" b="0" dirty="0">
              <a:solidFill>
                <a:schemeClr val="tx2"/>
              </a:solidFill>
              <a:latin typeface="HGMaruGothicMPRO" panose="020F0600000000000000" pitchFamily="34" charset="-128"/>
              <a:ea typeface="HGMaruGothicMPRO" panose="020F0600000000000000" pitchFamily="34" charset="-128"/>
            </a:endParaRPr>
          </a:p>
          <a:p>
            <a:r>
              <a:rPr lang="ja-JP" altLang="en-US" b="0">
                <a:solidFill>
                  <a:schemeClr val="tx2"/>
                </a:solidFill>
                <a:latin typeface="HGMaruGothicMPRO" panose="020F0600000000000000" pitchFamily="34" charset="-128"/>
                <a:ea typeface="HGMaruGothicMPRO" panose="020F0600000000000000" pitchFamily="34" charset="-128"/>
              </a:rPr>
              <a:t>心理的苦痛</a:t>
            </a:r>
            <a:r>
              <a:rPr kumimoji="1" lang="ja-JP" altLang="en-US" b="0">
                <a:solidFill>
                  <a:schemeClr val="tx2"/>
                </a:solidFill>
                <a:latin typeface="HGMaruGothicMPRO" panose="020F0600000000000000" pitchFamily="34" charset="-128"/>
                <a:ea typeface="HGMaruGothicMPRO" panose="020F0600000000000000" pitchFamily="34" charset="-128"/>
              </a:rPr>
              <a:t>の</a:t>
            </a:r>
            <a:r>
              <a:rPr kumimoji="1" lang="ja-JP" altLang="en-US" b="0" dirty="0">
                <a:solidFill>
                  <a:schemeClr val="tx2"/>
                </a:solidFill>
                <a:latin typeface="HGMaruGothicMPRO" panose="020F0600000000000000" pitchFamily="34" charset="-128"/>
                <a:ea typeface="HGMaruGothicMPRO" panose="020F0600000000000000" pitchFamily="34" charset="-128"/>
              </a:rPr>
              <a:t>有病率</a:t>
            </a:r>
            <a:r>
              <a:rPr kumimoji="1" lang="ja-JP" altLang="en-US" b="0">
                <a:solidFill>
                  <a:schemeClr val="tx2"/>
                </a:solidFill>
                <a:latin typeface="HGMaruGothicMPRO" panose="020F0600000000000000" pitchFamily="34" charset="-128"/>
                <a:ea typeface="HGMaruGothicMPRO" panose="020F0600000000000000" pitchFamily="34" charset="-128"/>
              </a:rPr>
              <a:t>の確認</a:t>
            </a:r>
            <a:endParaRPr lang="en-US" altLang="ja-JP" b="0" dirty="0">
              <a:solidFill>
                <a:schemeClr val="tx2"/>
              </a:solidFill>
              <a:latin typeface="HGMaruGothicMPRO" panose="020F0600000000000000" pitchFamily="34" charset="-128"/>
              <a:ea typeface="HGMaruGothicMPRO" panose="020F0600000000000000" pitchFamily="34" charset="-128"/>
            </a:endParaRPr>
          </a:p>
          <a:p>
            <a:r>
              <a:rPr kumimoji="1" lang="ja-JP" altLang="en-US" b="0">
                <a:solidFill>
                  <a:schemeClr val="tx2"/>
                </a:solidFill>
                <a:latin typeface="HGMaruGothicMPRO" panose="020F0600000000000000" pitchFamily="34" charset="-128"/>
                <a:ea typeface="HGMaruGothicMPRO" panose="020F0600000000000000" pitchFamily="34" charset="-128"/>
              </a:rPr>
              <a:t>心理的苦痛を抱える原因を</a:t>
            </a:r>
            <a:r>
              <a:rPr kumimoji="1" lang="ja-JP" altLang="en-US" b="0" dirty="0">
                <a:solidFill>
                  <a:schemeClr val="tx2"/>
                </a:solidFill>
                <a:latin typeface="HGMaruGothicMPRO" panose="020F0600000000000000" pitchFamily="34" charset="-128"/>
                <a:ea typeface="HGMaruGothicMPRO" panose="020F0600000000000000" pitchFamily="34" charset="-128"/>
              </a:rPr>
              <a:t>探る</a:t>
            </a:r>
            <a:endParaRPr kumimoji="1" lang="en-US" altLang="ja-JP" b="0" dirty="0">
              <a:solidFill>
                <a:schemeClr val="tx2"/>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1975896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90AA5-7A49-66FE-7206-B14474DE935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63E15FA-E93F-B573-1AD3-80B248E4E645}"/>
              </a:ext>
            </a:extLst>
          </p:cNvPr>
          <p:cNvSpPr>
            <a:spLocks noGrp="1"/>
          </p:cNvSpPr>
          <p:nvPr>
            <p:ph type="title"/>
          </p:nvPr>
        </p:nvSpPr>
        <p:spPr/>
        <p:txBody>
          <a:bodyPr/>
          <a:lstStyle/>
          <a:p>
            <a:r>
              <a:rPr kumimoji="1" lang="ja-JP" altLang="en-US" dirty="0">
                <a:solidFill>
                  <a:schemeClr val="tx2"/>
                </a:solidFill>
                <a:latin typeface="HGMaruGothicMPRO" panose="020F0600000000000000" pitchFamily="34" charset="-128"/>
                <a:ea typeface="HGMaruGothicMPRO" panose="020F0600000000000000" pitchFamily="34" charset="-128"/>
              </a:rPr>
              <a:t>方法</a:t>
            </a:r>
          </a:p>
        </p:txBody>
      </p:sp>
      <p:sp>
        <p:nvSpPr>
          <p:cNvPr id="3" name="コンテンツ プレースホルダー 2">
            <a:extLst>
              <a:ext uri="{FF2B5EF4-FFF2-40B4-BE49-F238E27FC236}">
                <a16:creationId xmlns:a16="http://schemas.microsoft.com/office/drawing/2014/main" id="{AB7C2C24-9D25-D078-5856-01562065A7B6}"/>
              </a:ext>
            </a:extLst>
          </p:cNvPr>
          <p:cNvSpPr>
            <a:spLocks noGrp="1"/>
          </p:cNvSpPr>
          <p:nvPr>
            <p:ph idx="1"/>
          </p:nvPr>
        </p:nvSpPr>
        <p:spPr/>
        <p:txBody>
          <a:bodyPr>
            <a:normAutofit fontScale="85000" lnSpcReduction="20000"/>
          </a:bodyPr>
          <a:lstStyle/>
          <a:p>
            <a:r>
              <a:rPr kumimoji="1" lang="ja-JP" altLang="en-US" b="0" dirty="0">
                <a:solidFill>
                  <a:schemeClr val="tx2"/>
                </a:solidFill>
                <a:latin typeface="HGMaruGothicMPRO" panose="020F0600000000000000" pitchFamily="34" charset="-128"/>
                <a:ea typeface="HGMaruGothicMPRO" panose="020F0600000000000000" pitchFamily="34" charset="-128"/>
              </a:rPr>
              <a:t>厚生労働省の国民生活基礎調査のデータ</a:t>
            </a:r>
            <a:r>
              <a:rPr kumimoji="1" lang="ja-JP" altLang="en-US" b="0">
                <a:solidFill>
                  <a:schemeClr val="tx2"/>
                </a:solidFill>
                <a:latin typeface="HGMaruGothicMPRO" panose="020F0600000000000000" pitchFamily="34" charset="-128"/>
                <a:ea typeface="HGMaruGothicMPRO" panose="020F0600000000000000" pitchFamily="34" charset="-128"/>
              </a:rPr>
              <a:t>を利用</a:t>
            </a:r>
            <a:endParaRPr kumimoji="1" lang="en-US" altLang="ja-JP" b="0" dirty="0">
              <a:solidFill>
                <a:schemeClr val="tx2"/>
              </a:solidFill>
              <a:latin typeface="HGMaruGothicMPRO" panose="020F0600000000000000" pitchFamily="34" charset="-128"/>
              <a:ea typeface="HGMaruGothicMPRO" panose="020F0600000000000000" pitchFamily="34" charset="-128"/>
            </a:endParaRPr>
          </a:p>
          <a:p>
            <a:endParaRPr lang="en-US" altLang="ja-JP" b="0" dirty="0">
              <a:solidFill>
                <a:schemeClr val="tx2"/>
              </a:solidFill>
              <a:latin typeface="HGMaruGothicMPRO" panose="020F0600000000000000" pitchFamily="34" charset="-128"/>
              <a:ea typeface="HGMaruGothicMPRO" panose="020F0600000000000000" pitchFamily="34" charset="-128"/>
            </a:endParaRPr>
          </a:p>
          <a:p>
            <a:pPr marL="514350" indent="-514350">
              <a:buFont typeface="+mj-lt"/>
              <a:buAutoNum type="arabicPeriod"/>
            </a:pPr>
            <a:r>
              <a:rPr kumimoji="1" lang="en-US" altLang="ja-JP" b="0" dirty="0">
                <a:solidFill>
                  <a:schemeClr val="tx2"/>
                </a:solidFill>
                <a:latin typeface="HGMaruGothicMPRO" panose="020F0600000000000000" pitchFamily="34" charset="-128"/>
                <a:ea typeface="HGMaruGothicMPRO" panose="020F0600000000000000" pitchFamily="34" charset="-128"/>
              </a:rPr>
              <a:t>2016</a:t>
            </a:r>
            <a:r>
              <a:rPr kumimoji="1" lang="ja-JP" altLang="en-US" b="0" dirty="0">
                <a:solidFill>
                  <a:schemeClr val="tx2"/>
                </a:solidFill>
                <a:latin typeface="HGMaruGothicMPRO" panose="020F0600000000000000" pitchFamily="34" charset="-128"/>
                <a:ea typeface="HGMaruGothicMPRO" panose="020F0600000000000000" pitchFamily="34" charset="-128"/>
              </a:rPr>
              <a:t>年に調査に参加している夫婦</a:t>
            </a:r>
            <a:endParaRPr kumimoji="1" lang="en-US" altLang="ja-JP" b="0" dirty="0">
              <a:solidFill>
                <a:schemeClr val="tx2"/>
              </a:solidFill>
              <a:latin typeface="HGMaruGothicMPRO" panose="020F0600000000000000" pitchFamily="34" charset="-128"/>
              <a:ea typeface="HGMaruGothicMPRO" panose="020F0600000000000000" pitchFamily="34" charset="-128"/>
            </a:endParaRPr>
          </a:p>
          <a:p>
            <a:pPr marL="514350" indent="-514350">
              <a:buFont typeface="+mj-lt"/>
              <a:buAutoNum type="arabicPeriod"/>
            </a:pPr>
            <a:r>
              <a:rPr kumimoji="1" lang="ja-JP" altLang="en-US" b="0" dirty="0">
                <a:solidFill>
                  <a:schemeClr val="tx2"/>
                </a:solidFill>
                <a:latin typeface="HGMaruGothicMPRO" panose="020F0600000000000000" pitchFamily="34" charset="-128"/>
                <a:ea typeface="HGMaruGothicMPRO" panose="020F0600000000000000" pitchFamily="34" charset="-128"/>
              </a:rPr>
              <a:t>どちらか、あるいは両方が</a:t>
            </a:r>
            <a:r>
              <a:rPr kumimoji="1" lang="en-US" altLang="ja-JP" b="0" dirty="0">
                <a:solidFill>
                  <a:schemeClr val="tx2"/>
                </a:solidFill>
                <a:latin typeface="HGMaruGothicMPRO" panose="020F0600000000000000" pitchFamily="34" charset="-128"/>
                <a:ea typeface="HGMaruGothicMPRO" panose="020F0600000000000000" pitchFamily="34" charset="-128"/>
              </a:rPr>
              <a:t>65</a:t>
            </a:r>
            <a:r>
              <a:rPr kumimoji="1" lang="ja-JP" altLang="en-US" b="0" dirty="0">
                <a:solidFill>
                  <a:schemeClr val="tx2"/>
                </a:solidFill>
                <a:latin typeface="HGMaruGothicMPRO" panose="020F0600000000000000" pitchFamily="34" charset="-128"/>
                <a:ea typeface="HGMaruGothicMPRO" panose="020F0600000000000000" pitchFamily="34" charset="-128"/>
              </a:rPr>
              <a:t>歳以下</a:t>
            </a:r>
            <a:endParaRPr kumimoji="1" lang="en-US" altLang="ja-JP" b="0" dirty="0">
              <a:solidFill>
                <a:schemeClr val="tx2"/>
              </a:solidFill>
              <a:latin typeface="HGMaruGothicMPRO" panose="020F0600000000000000" pitchFamily="34" charset="-128"/>
              <a:ea typeface="HGMaruGothicMPRO" panose="020F0600000000000000" pitchFamily="34" charset="-128"/>
            </a:endParaRPr>
          </a:p>
          <a:p>
            <a:pPr marL="514350" indent="-514350">
              <a:buFont typeface="+mj-lt"/>
              <a:buAutoNum type="arabicPeriod"/>
            </a:pPr>
            <a:r>
              <a:rPr lang="ja-JP" altLang="en-US" b="0">
                <a:solidFill>
                  <a:schemeClr val="tx2"/>
                </a:solidFill>
                <a:latin typeface="HGMaruGothicMPRO" panose="020F0600000000000000" pitchFamily="34" charset="-128"/>
                <a:ea typeface="HGMaruGothicMPRO" panose="020F0600000000000000" pitchFamily="34" charset="-128"/>
              </a:rPr>
              <a:t>生後</a:t>
            </a:r>
            <a:r>
              <a:rPr lang="en-US" altLang="ja-JP" b="0" dirty="0">
                <a:solidFill>
                  <a:schemeClr val="tx2"/>
                </a:solidFill>
                <a:latin typeface="HGMaruGothicMPRO" panose="020F0600000000000000" pitchFamily="34" charset="-128"/>
                <a:ea typeface="HGMaruGothicMPRO" panose="020F0600000000000000" pitchFamily="34" charset="-128"/>
              </a:rPr>
              <a:t>13</a:t>
            </a:r>
            <a:r>
              <a:rPr lang="ja-JP" altLang="en-US" b="0">
                <a:solidFill>
                  <a:schemeClr val="tx2"/>
                </a:solidFill>
                <a:latin typeface="HGMaruGothicMPRO" panose="020F0600000000000000" pitchFamily="34" charset="-128"/>
                <a:ea typeface="HGMaruGothicMPRO" panose="020F0600000000000000" pitchFamily="34" charset="-128"/>
              </a:rPr>
              <a:t>ヶ月未満の</a:t>
            </a:r>
            <a:r>
              <a:rPr lang="ja-JP" altLang="en-US" b="0" dirty="0">
                <a:solidFill>
                  <a:schemeClr val="tx2"/>
                </a:solidFill>
                <a:latin typeface="HGMaruGothicMPRO" panose="020F0600000000000000" pitchFamily="34" charset="-128"/>
                <a:ea typeface="HGMaruGothicMPRO" panose="020F0600000000000000" pitchFamily="34" charset="-128"/>
              </a:rPr>
              <a:t>子供がいる夫婦</a:t>
            </a:r>
            <a:endParaRPr lang="en-US" altLang="ja-JP" b="0" dirty="0">
              <a:solidFill>
                <a:schemeClr val="tx2"/>
              </a:solidFill>
              <a:latin typeface="HGMaruGothicMPRO" panose="020F0600000000000000" pitchFamily="34" charset="-128"/>
              <a:ea typeface="HGMaruGothicMPRO" panose="020F0600000000000000" pitchFamily="34" charset="-128"/>
            </a:endParaRPr>
          </a:p>
          <a:p>
            <a:pPr marL="514350" indent="-514350">
              <a:buFont typeface="+mj-lt"/>
              <a:buAutoNum type="arabicPeriod"/>
            </a:pPr>
            <a:endParaRPr kumimoji="1" lang="en-US" altLang="ja-JP" b="0" dirty="0">
              <a:solidFill>
                <a:schemeClr val="tx2"/>
              </a:solidFill>
              <a:latin typeface="HGMaruGothicMPRO" panose="020F0600000000000000" pitchFamily="34" charset="-128"/>
              <a:ea typeface="HGMaruGothicMPRO" panose="020F0600000000000000" pitchFamily="34" charset="-128"/>
            </a:endParaRPr>
          </a:p>
          <a:p>
            <a:pPr marL="0" indent="0">
              <a:buNone/>
            </a:pPr>
            <a:r>
              <a:rPr lang="ja-JP" altLang="en-US" b="0">
                <a:solidFill>
                  <a:schemeClr val="tx2"/>
                </a:solidFill>
                <a:latin typeface="HGMaruGothicMPRO" panose="020F0600000000000000" pitchFamily="34" charset="-128"/>
                <a:ea typeface="HGMaruGothicMPRO" panose="020F0600000000000000" pitchFamily="34" charset="-128"/>
              </a:rPr>
              <a:t>除外：</a:t>
            </a:r>
            <a:endParaRPr lang="en-US" altLang="ja-JP" b="0" dirty="0">
              <a:solidFill>
                <a:schemeClr val="tx2"/>
              </a:solidFill>
              <a:latin typeface="HGMaruGothicMPRO" panose="020F0600000000000000" pitchFamily="34" charset="-128"/>
              <a:ea typeface="HGMaruGothicMPRO" panose="020F0600000000000000" pitchFamily="34" charset="-128"/>
            </a:endParaRPr>
          </a:p>
          <a:p>
            <a:r>
              <a:rPr lang="en-US" altLang="ja-JP" b="0" dirty="0">
                <a:solidFill>
                  <a:schemeClr val="tx2"/>
                </a:solidFill>
                <a:latin typeface="HGMaruGothicMPRO" panose="020F0600000000000000" pitchFamily="34" charset="-128"/>
                <a:ea typeface="HGMaruGothicMPRO" panose="020F0600000000000000" pitchFamily="34" charset="-128"/>
              </a:rPr>
              <a:t>K</a:t>
            </a:r>
            <a:r>
              <a:rPr lang="ja-JP" altLang="en-US" b="0">
                <a:solidFill>
                  <a:schemeClr val="tx2"/>
                </a:solidFill>
                <a:latin typeface="HGMaruGothicMPRO" panose="020F0600000000000000" pitchFamily="34" charset="-128"/>
                <a:ea typeface="HGMaruGothicMPRO" panose="020F0600000000000000" pitchFamily="34" charset="-128"/>
              </a:rPr>
              <a:t>６</a:t>
            </a:r>
            <a:r>
              <a:rPr lang="en-US" altLang="ja-JP" b="0" dirty="0">
                <a:solidFill>
                  <a:schemeClr val="tx2"/>
                </a:solidFill>
                <a:latin typeface="HGMaruGothicMPRO" panose="020F0600000000000000" pitchFamily="34" charset="-128"/>
                <a:ea typeface="HGMaruGothicMPRO" panose="020F0600000000000000" pitchFamily="34" charset="-128"/>
              </a:rPr>
              <a:t>(</a:t>
            </a:r>
            <a:r>
              <a:rPr lang="ja-JP" altLang="en-US" b="0">
                <a:solidFill>
                  <a:schemeClr val="tx2"/>
                </a:solidFill>
                <a:latin typeface="HGMaruGothicMPRO" panose="020F0600000000000000" pitchFamily="34" charset="-128"/>
                <a:ea typeface="HGMaruGothicMPRO" panose="020F0600000000000000" pitchFamily="34" charset="-128"/>
              </a:rPr>
              <a:t>うつ病や不安障害などの精神疾患のスクリーニング</a:t>
            </a:r>
            <a:r>
              <a:rPr lang="en-US" altLang="ja-JP" b="0" dirty="0">
                <a:solidFill>
                  <a:schemeClr val="tx2"/>
                </a:solidFill>
                <a:latin typeface="HGMaruGothicMPRO" panose="020F0600000000000000" pitchFamily="34" charset="-128"/>
                <a:ea typeface="HGMaruGothicMPRO" panose="020F0600000000000000" pitchFamily="34" charset="-128"/>
              </a:rPr>
              <a:t>)</a:t>
            </a:r>
          </a:p>
          <a:p>
            <a:r>
              <a:rPr lang="ja-JP" altLang="en-US" b="0">
                <a:solidFill>
                  <a:schemeClr val="tx2"/>
                </a:solidFill>
                <a:latin typeface="HGMaruGothicMPRO" panose="020F0600000000000000" pitchFamily="34" charset="-128"/>
                <a:ea typeface="HGMaruGothicMPRO" panose="020F0600000000000000" pitchFamily="34" charset="-128"/>
              </a:rPr>
              <a:t>シングル</a:t>
            </a:r>
            <a:r>
              <a:rPr lang="ja-JP" altLang="en-US" b="0" dirty="0">
                <a:solidFill>
                  <a:schemeClr val="tx2"/>
                </a:solidFill>
                <a:latin typeface="HGMaruGothicMPRO" panose="020F0600000000000000" pitchFamily="34" charset="-128"/>
                <a:ea typeface="HGMaruGothicMPRO" panose="020F0600000000000000" pitchFamily="34" charset="-128"/>
              </a:rPr>
              <a:t>家庭</a:t>
            </a:r>
            <a:endParaRPr lang="en-US" altLang="ja-JP" b="0" dirty="0">
              <a:solidFill>
                <a:schemeClr val="tx2"/>
              </a:solidFill>
              <a:latin typeface="HGMaruGothicMPRO" panose="020F0600000000000000" pitchFamily="34" charset="-128"/>
              <a:ea typeface="HGMaruGothicMPRO" panose="020F0600000000000000" pitchFamily="34" charset="-128"/>
            </a:endParaRPr>
          </a:p>
          <a:p>
            <a:pPr marL="0" indent="0">
              <a:buNone/>
            </a:pPr>
            <a:endParaRPr kumimoji="1" lang="en-US" altLang="ja-JP" b="0" dirty="0">
              <a:solidFill>
                <a:schemeClr val="tx2"/>
              </a:solidFill>
              <a:latin typeface="HGMaruGothicMPRO" panose="020F0600000000000000" pitchFamily="34" charset="-128"/>
              <a:ea typeface="HGMaruGothicMPRO" panose="020F0600000000000000" pitchFamily="34" charset="-128"/>
            </a:endParaRPr>
          </a:p>
          <a:p>
            <a:pPr marL="0" indent="0">
              <a:buNone/>
            </a:pPr>
            <a:r>
              <a:rPr lang="ja-JP" altLang="en-US" b="0">
                <a:solidFill>
                  <a:schemeClr val="tx2"/>
                </a:solidFill>
                <a:latin typeface="HGMaruGothicMPRO" panose="020F0600000000000000" pitchFamily="34" charset="-128"/>
                <a:ea typeface="HGMaruGothicMPRO" panose="020F0600000000000000" pitchFamily="34" charset="-128"/>
              </a:rPr>
              <a:t>最終的に</a:t>
            </a:r>
            <a:r>
              <a:rPr lang="en-US" altLang="ja-JP" b="0" dirty="0">
                <a:solidFill>
                  <a:schemeClr val="tx2"/>
                </a:solidFill>
                <a:latin typeface="HGMaruGothicMPRO" panose="020F0600000000000000" pitchFamily="34" charset="-128"/>
                <a:ea typeface="HGMaruGothicMPRO" panose="020F0600000000000000" pitchFamily="34" charset="-128"/>
              </a:rPr>
              <a:t>3514</a:t>
            </a:r>
            <a:r>
              <a:rPr lang="ja-JP" altLang="en-US" b="0">
                <a:solidFill>
                  <a:schemeClr val="tx2"/>
                </a:solidFill>
                <a:latin typeface="HGMaruGothicMPRO" panose="020F0600000000000000" pitchFamily="34" charset="-128"/>
                <a:ea typeface="HGMaruGothicMPRO" panose="020F0600000000000000" pitchFamily="34" charset="-128"/>
              </a:rPr>
              <a:t>世帯のデータが対象</a:t>
            </a:r>
            <a:endParaRPr kumimoji="1" lang="en-US" altLang="ja-JP" b="0" dirty="0">
              <a:solidFill>
                <a:schemeClr val="tx2"/>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4028433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2432B-BB8C-669F-C293-266313207968}"/>
            </a:ext>
          </a:extLst>
        </p:cNvPr>
        <p:cNvGrpSpPr/>
        <p:nvPr/>
      </p:nvGrpSpPr>
      <p:grpSpPr>
        <a:xfrm>
          <a:off x="0" y="0"/>
          <a:ext cx="0" cy="0"/>
          <a:chOff x="0" y="0"/>
          <a:chExt cx="0" cy="0"/>
        </a:xfrm>
      </p:grpSpPr>
      <p:pic>
        <p:nvPicPr>
          <p:cNvPr id="5" name="図 4" descr="ロゴ, 会社名&#10;&#10;自動的に生成された説明">
            <a:extLst>
              <a:ext uri="{FF2B5EF4-FFF2-40B4-BE49-F238E27FC236}">
                <a16:creationId xmlns:a16="http://schemas.microsoft.com/office/drawing/2014/main" id="{4DA9B796-9B49-DFE8-6CBF-1A56E9B391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0" y="787400"/>
            <a:ext cx="3810000" cy="5283200"/>
          </a:xfrm>
          <a:prstGeom prst="rect">
            <a:avLst/>
          </a:prstGeom>
        </p:spPr>
      </p:pic>
      <p:sp>
        <p:nvSpPr>
          <p:cNvPr id="6" name="テキスト ボックス 5">
            <a:extLst>
              <a:ext uri="{FF2B5EF4-FFF2-40B4-BE49-F238E27FC236}">
                <a16:creationId xmlns:a16="http://schemas.microsoft.com/office/drawing/2014/main" id="{145B4134-430A-7620-0A8B-E8465E6010A3}"/>
              </a:ext>
            </a:extLst>
          </p:cNvPr>
          <p:cNvSpPr txBox="1"/>
          <p:nvPr/>
        </p:nvSpPr>
        <p:spPr>
          <a:xfrm>
            <a:off x="5515172" y="6400798"/>
            <a:ext cx="7160935" cy="307777"/>
          </a:xfrm>
          <a:prstGeom prst="rect">
            <a:avLst/>
          </a:prstGeom>
          <a:noFill/>
        </p:spPr>
        <p:txBody>
          <a:bodyPr wrap="none" rtlCol="0">
            <a:spAutoFit/>
          </a:bodyPr>
          <a:lstStyle/>
          <a:p>
            <a:r>
              <a:rPr kumimoji="1" lang="en" altLang="ja-JP" sz="1400" dirty="0">
                <a:latin typeface="HGMaruGothicMPRO" panose="020F0600000000000000" pitchFamily="34" charset="-128"/>
                <a:ea typeface="HGMaruGothicMPRO" panose="020F0600000000000000" pitchFamily="34" charset="-128"/>
              </a:rPr>
              <a:t>https://</a:t>
            </a:r>
            <a:r>
              <a:rPr kumimoji="1" lang="en" altLang="ja-JP" sz="1400" dirty="0" err="1">
                <a:latin typeface="HGMaruGothicMPRO" panose="020F0600000000000000" pitchFamily="34" charset="-128"/>
                <a:ea typeface="HGMaruGothicMPRO" panose="020F0600000000000000" pitchFamily="34" charset="-128"/>
              </a:rPr>
              <a:t>www.mhlw.go.jp</a:t>
            </a:r>
            <a:r>
              <a:rPr kumimoji="1" lang="en" altLang="ja-JP" sz="1400" dirty="0">
                <a:latin typeface="HGMaruGothicMPRO" panose="020F0600000000000000" pitchFamily="34" charset="-128"/>
                <a:ea typeface="HGMaruGothicMPRO" panose="020F0600000000000000" pitchFamily="34" charset="-128"/>
              </a:rPr>
              <a:t>/</a:t>
            </a:r>
            <a:r>
              <a:rPr kumimoji="1" lang="en" altLang="ja-JP" sz="1400" dirty="0" err="1">
                <a:latin typeface="HGMaruGothicMPRO" panose="020F0600000000000000" pitchFamily="34" charset="-128"/>
                <a:ea typeface="HGMaruGothicMPRO" panose="020F0600000000000000" pitchFamily="34" charset="-128"/>
              </a:rPr>
              <a:t>seisakunitsuite</a:t>
            </a:r>
            <a:r>
              <a:rPr kumimoji="1" lang="en" altLang="ja-JP" sz="1400" dirty="0">
                <a:latin typeface="HGMaruGothicMPRO" panose="020F0600000000000000" pitchFamily="34" charset="-128"/>
                <a:ea typeface="HGMaruGothicMPRO" panose="020F0600000000000000" pitchFamily="34" charset="-128"/>
              </a:rPr>
              <a:t>/</a:t>
            </a:r>
            <a:r>
              <a:rPr kumimoji="1" lang="en" altLang="ja-JP" sz="1400" dirty="0" err="1">
                <a:latin typeface="HGMaruGothicMPRO" panose="020F0600000000000000" pitchFamily="34" charset="-128"/>
                <a:ea typeface="HGMaruGothicMPRO" panose="020F0600000000000000" pitchFamily="34" charset="-128"/>
              </a:rPr>
              <a:t>soshiki</a:t>
            </a:r>
            <a:r>
              <a:rPr kumimoji="1" lang="en" altLang="ja-JP" sz="1400" dirty="0">
                <a:latin typeface="HGMaruGothicMPRO" panose="020F0600000000000000" pitchFamily="34" charset="-128"/>
                <a:ea typeface="HGMaruGothicMPRO" panose="020F0600000000000000" pitchFamily="34" charset="-128"/>
              </a:rPr>
              <a:t>/</a:t>
            </a:r>
            <a:r>
              <a:rPr kumimoji="1" lang="en" altLang="ja-JP" sz="1400" dirty="0" err="1">
                <a:latin typeface="HGMaruGothicMPRO" panose="020F0600000000000000" pitchFamily="34" charset="-128"/>
                <a:ea typeface="HGMaruGothicMPRO" panose="020F0600000000000000" pitchFamily="34" charset="-128"/>
              </a:rPr>
              <a:t>toukei</a:t>
            </a:r>
            <a:r>
              <a:rPr kumimoji="1" lang="en" altLang="ja-JP" sz="1400" dirty="0">
                <a:latin typeface="HGMaruGothicMPRO" panose="020F0600000000000000" pitchFamily="34" charset="-128"/>
                <a:ea typeface="HGMaruGothicMPRO" panose="020F0600000000000000" pitchFamily="34" charset="-128"/>
              </a:rPr>
              <a:t>/</a:t>
            </a:r>
            <a:r>
              <a:rPr kumimoji="1" lang="en" altLang="ja-JP" sz="1400" dirty="0" err="1">
                <a:latin typeface="HGMaruGothicMPRO" panose="020F0600000000000000" pitchFamily="34" charset="-128"/>
                <a:ea typeface="HGMaruGothicMPRO" panose="020F0600000000000000" pitchFamily="34" charset="-128"/>
              </a:rPr>
              <a:t>kokuminseikatsu.html</a:t>
            </a:r>
            <a:endParaRPr kumimoji="1" lang="ja-JP" altLang="en-US" sz="1400">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881951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8366C-36D0-11CA-FA68-75A7935414E5}"/>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6A234942-28F4-107C-3B05-718F78E742E2}"/>
              </a:ext>
            </a:extLst>
          </p:cNvPr>
          <p:cNvSpPr txBox="1"/>
          <p:nvPr/>
        </p:nvSpPr>
        <p:spPr>
          <a:xfrm>
            <a:off x="508837" y="509227"/>
            <a:ext cx="585417" cy="400110"/>
          </a:xfrm>
          <a:prstGeom prst="rect">
            <a:avLst/>
          </a:prstGeom>
          <a:noFill/>
        </p:spPr>
        <p:txBody>
          <a:bodyPr wrap="none" rtlCol="0">
            <a:spAutoFit/>
          </a:bodyPr>
          <a:lstStyle/>
          <a:p>
            <a:r>
              <a:rPr kumimoji="1" lang="en-US" altLang="ja-JP" sz="2000" dirty="0">
                <a:solidFill>
                  <a:schemeClr val="tx2"/>
                </a:solidFill>
                <a:latin typeface="HGMaruGothicMPRO" panose="020F0600000000000000" pitchFamily="34" charset="-128"/>
                <a:ea typeface="HGMaruGothicMPRO" panose="020F0600000000000000" pitchFamily="34" charset="-128"/>
              </a:rPr>
              <a:t>K6</a:t>
            </a:r>
          </a:p>
        </p:txBody>
      </p:sp>
      <p:graphicFrame>
        <p:nvGraphicFramePr>
          <p:cNvPr id="7" name="表 6">
            <a:extLst>
              <a:ext uri="{FF2B5EF4-FFF2-40B4-BE49-F238E27FC236}">
                <a16:creationId xmlns:a16="http://schemas.microsoft.com/office/drawing/2014/main" id="{9C564B2A-3D90-4C3C-1560-6307FC82DEA8}"/>
              </a:ext>
            </a:extLst>
          </p:cNvPr>
          <p:cNvGraphicFramePr>
            <a:graphicFrameLocks noGrp="1"/>
          </p:cNvGraphicFramePr>
          <p:nvPr/>
        </p:nvGraphicFramePr>
        <p:xfrm>
          <a:off x="340681" y="2149893"/>
          <a:ext cx="11510637" cy="2558213"/>
        </p:xfrm>
        <a:graphic>
          <a:graphicData uri="http://schemas.openxmlformats.org/drawingml/2006/table">
            <a:tbl>
              <a:tblPr>
                <a:tableStyleId>{5C22544A-7EE6-4342-B048-85BDC9FD1C3A}</a:tableStyleId>
              </a:tblPr>
              <a:tblGrid>
                <a:gridCol w="5668422">
                  <a:extLst>
                    <a:ext uri="{9D8B030D-6E8A-4147-A177-3AD203B41FA5}">
                      <a16:colId xmlns:a16="http://schemas.microsoft.com/office/drawing/2014/main" val="402916647"/>
                    </a:ext>
                  </a:extLst>
                </a:gridCol>
                <a:gridCol w="1168443">
                  <a:extLst>
                    <a:ext uri="{9D8B030D-6E8A-4147-A177-3AD203B41FA5}">
                      <a16:colId xmlns:a16="http://schemas.microsoft.com/office/drawing/2014/main" val="1100244264"/>
                    </a:ext>
                  </a:extLst>
                </a:gridCol>
                <a:gridCol w="1168443">
                  <a:extLst>
                    <a:ext uri="{9D8B030D-6E8A-4147-A177-3AD203B41FA5}">
                      <a16:colId xmlns:a16="http://schemas.microsoft.com/office/drawing/2014/main" val="3683198778"/>
                    </a:ext>
                  </a:extLst>
                </a:gridCol>
                <a:gridCol w="1168443">
                  <a:extLst>
                    <a:ext uri="{9D8B030D-6E8A-4147-A177-3AD203B41FA5}">
                      <a16:colId xmlns:a16="http://schemas.microsoft.com/office/drawing/2014/main" val="1301163508"/>
                    </a:ext>
                  </a:extLst>
                </a:gridCol>
                <a:gridCol w="1168443">
                  <a:extLst>
                    <a:ext uri="{9D8B030D-6E8A-4147-A177-3AD203B41FA5}">
                      <a16:colId xmlns:a16="http://schemas.microsoft.com/office/drawing/2014/main" val="2461100002"/>
                    </a:ext>
                  </a:extLst>
                </a:gridCol>
                <a:gridCol w="1168443">
                  <a:extLst>
                    <a:ext uri="{9D8B030D-6E8A-4147-A177-3AD203B41FA5}">
                      <a16:colId xmlns:a16="http://schemas.microsoft.com/office/drawing/2014/main" val="3964660776"/>
                    </a:ext>
                  </a:extLst>
                </a:gridCol>
              </a:tblGrid>
              <a:tr h="365459">
                <a:tc>
                  <a:txBody>
                    <a:bodyPr/>
                    <a:lstStyle/>
                    <a:p>
                      <a:pPr algn="l" fontAlgn="ct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まったくない</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すこしだけ</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ときどき</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たいてい</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いつも</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extLst>
                  <a:ext uri="{0D108BD9-81ED-4DB2-BD59-A6C34878D82A}">
                    <a16:rowId xmlns:a16="http://schemas.microsoft.com/office/drawing/2014/main" val="3474627477"/>
                  </a:ext>
                </a:extLst>
              </a:tr>
              <a:tr h="365459">
                <a:tc>
                  <a:txBody>
                    <a:bodyPr/>
                    <a:lstStyle/>
                    <a:p>
                      <a:pPr algn="l" fontAlgn="ct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神経過敏に感じましたか</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0</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1</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2</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3</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4</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extLst>
                  <a:ext uri="{0D108BD9-81ED-4DB2-BD59-A6C34878D82A}">
                    <a16:rowId xmlns:a16="http://schemas.microsoft.com/office/drawing/2014/main" val="3358214497"/>
                  </a:ext>
                </a:extLst>
              </a:tr>
              <a:tr h="365459">
                <a:tc>
                  <a:txBody>
                    <a:bodyPr/>
                    <a:lstStyle/>
                    <a:p>
                      <a:pPr algn="l" fontAlgn="ct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絶望的だと感じましたか</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0</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1</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2</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3</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4</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extLst>
                  <a:ext uri="{0D108BD9-81ED-4DB2-BD59-A6C34878D82A}">
                    <a16:rowId xmlns:a16="http://schemas.microsoft.com/office/drawing/2014/main" val="1352898354"/>
                  </a:ext>
                </a:extLst>
              </a:tr>
              <a:tr h="365459">
                <a:tc>
                  <a:txBody>
                    <a:bodyPr/>
                    <a:lstStyle/>
                    <a:p>
                      <a:pPr algn="l" fontAlgn="ct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そわそわ、落ち着かなく感じましたか</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0</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1</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2</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3</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4</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extLst>
                  <a:ext uri="{0D108BD9-81ED-4DB2-BD59-A6C34878D82A}">
                    <a16:rowId xmlns:a16="http://schemas.microsoft.com/office/drawing/2014/main" val="1804523096"/>
                  </a:ext>
                </a:extLst>
              </a:tr>
              <a:tr h="365459">
                <a:tc>
                  <a:txBody>
                    <a:bodyPr/>
                    <a:lstStyle/>
                    <a:p>
                      <a:pPr algn="l" fontAlgn="ct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気分が沈み込んで、何が起こっても気が晴れないように感じましたか</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0</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1</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2</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3</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4</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extLst>
                  <a:ext uri="{0D108BD9-81ED-4DB2-BD59-A6C34878D82A}">
                    <a16:rowId xmlns:a16="http://schemas.microsoft.com/office/drawing/2014/main" val="2288561249"/>
                  </a:ext>
                </a:extLst>
              </a:tr>
              <a:tr h="365459">
                <a:tc>
                  <a:txBody>
                    <a:bodyPr/>
                    <a:lstStyle/>
                    <a:p>
                      <a:pPr algn="l" fontAlgn="ct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何をするのも骨折りだと感じましたか</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0</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1</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2</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3</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4</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extLst>
                  <a:ext uri="{0D108BD9-81ED-4DB2-BD59-A6C34878D82A}">
                    <a16:rowId xmlns:a16="http://schemas.microsoft.com/office/drawing/2014/main" val="4061365737"/>
                  </a:ext>
                </a:extLst>
              </a:tr>
              <a:tr h="365459">
                <a:tc>
                  <a:txBody>
                    <a:bodyPr/>
                    <a:lstStyle/>
                    <a:p>
                      <a:pPr algn="l" fontAlgn="ct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自分は価値のない人間だと感じましたか</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0</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1</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2</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a:solidFill>
                            <a:schemeClr val="tx2"/>
                          </a:solidFill>
                          <a:effectLst/>
                          <a:latin typeface="HGMaruGothicMPRO" panose="020F0600000000000000" pitchFamily="34" charset="-128"/>
                          <a:ea typeface="HGMaruGothicMPRO" panose="020F0600000000000000" pitchFamily="34" charset="-128"/>
                        </a:rPr>
                        <a:t>3</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tc>
                  <a:txBody>
                    <a:bodyPr/>
                    <a:lstStyle/>
                    <a:p>
                      <a:pPr algn="ctr" fontAlgn="ctr"/>
                      <a:r>
                        <a:rPr lang="en-US" altLang="ja-JP" sz="1400" u="none" strike="noStrike" dirty="0">
                          <a:solidFill>
                            <a:schemeClr val="tx2"/>
                          </a:solidFill>
                          <a:effectLst/>
                          <a:latin typeface="HGMaruGothicMPRO" panose="020F0600000000000000" pitchFamily="34" charset="-128"/>
                          <a:ea typeface="HGMaruGothicMPRO" panose="020F0600000000000000" pitchFamily="34" charset="-128"/>
                        </a:rPr>
                        <a:t>4</a:t>
                      </a:r>
                      <a:r>
                        <a:rPr lang="ja-JP" altLang="en-US" sz="1400" u="none" strike="noStrike">
                          <a:solidFill>
                            <a:schemeClr val="tx2"/>
                          </a:solidFill>
                          <a:effectLst/>
                          <a:latin typeface="HGMaruGothicMPRO" panose="020F0600000000000000" pitchFamily="34" charset="-128"/>
                          <a:ea typeface="HGMaruGothicMPRO" panose="020F0600000000000000" pitchFamily="34" charset="-128"/>
                        </a:rPr>
                        <a:t>点</a:t>
                      </a:r>
                      <a:endParaRPr lang="ja-JP" altLang="en-US" sz="1400" b="0" i="0" u="none" strike="noStrike">
                        <a:solidFill>
                          <a:schemeClr val="tx2"/>
                        </a:solidFill>
                        <a:effectLst/>
                        <a:latin typeface="HGMaruGothicMPRO" panose="020F0600000000000000" pitchFamily="34" charset="-128"/>
                        <a:ea typeface="HGMaruGothicMPRO" panose="020F0600000000000000" pitchFamily="34" charset="-128"/>
                      </a:endParaRPr>
                    </a:p>
                  </a:txBody>
                  <a:tcPr marL="9525" marR="9525" marT="9525" marB="0" anchor="ctr"/>
                </a:tc>
                <a:extLst>
                  <a:ext uri="{0D108BD9-81ED-4DB2-BD59-A6C34878D82A}">
                    <a16:rowId xmlns:a16="http://schemas.microsoft.com/office/drawing/2014/main" val="3390654994"/>
                  </a:ext>
                </a:extLst>
              </a:tr>
            </a:tbl>
          </a:graphicData>
        </a:graphic>
      </p:graphicFrame>
    </p:spTree>
    <p:extLst>
      <p:ext uri="{BB962C8B-B14F-4D97-AF65-F5344CB8AC3E}">
        <p14:creationId xmlns:p14="http://schemas.microsoft.com/office/powerpoint/2010/main" val="2130888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D36B7-3A21-DF1B-996F-05780D6855B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559F81E-C6BA-7E5F-C8F3-E46D69155CF2}"/>
              </a:ext>
            </a:extLst>
          </p:cNvPr>
          <p:cNvSpPr>
            <a:spLocks noGrp="1"/>
          </p:cNvSpPr>
          <p:nvPr>
            <p:ph type="title"/>
          </p:nvPr>
        </p:nvSpPr>
        <p:spPr/>
        <p:txBody>
          <a:bodyPr/>
          <a:lstStyle/>
          <a:p>
            <a:r>
              <a:rPr kumimoji="1" lang="en-US" altLang="ja-JP" b="1" dirty="0">
                <a:latin typeface="HGMaruGothicMPRO" panose="020F0600000000000000" pitchFamily="34" charset="-128"/>
                <a:ea typeface="HGMaruGothicMPRO" panose="020F0600000000000000" pitchFamily="34" charset="-128"/>
              </a:rPr>
              <a:t>Table.1</a:t>
            </a:r>
            <a:endParaRPr kumimoji="1" lang="ja-JP" altLang="en-US" b="1" dirty="0">
              <a:latin typeface="HGMaruGothicMPRO" panose="020F0600000000000000" pitchFamily="34" charset="-128"/>
              <a:ea typeface="HGMaruGothicMPRO" panose="020F0600000000000000" pitchFamily="34" charset="-128"/>
            </a:endParaRPr>
          </a:p>
        </p:txBody>
      </p:sp>
      <p:pic>
        <p:nvPicPr>
          <p:cNvPr id="5" name="図 4" descr="テーブル&#10;&#10;自動的に生成された説明">
            <a:extLst>
              <a:ext uri="{FF2B5EF4-FFF2-40B4-BE49-F238E27FC236}">
                <a16:creationId xmlns:a16="http://schemas.microsoft.com/office/drawing/2014/main" id="{28CE1950-25E1-DFDF-C840-342DAD8791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5240" y="1027906"/>
            <a:ext cx="7474531" cy="5175415"/>
          </a:xfrm>
          <a:prstGeom prst="rect">
            <a:avLst/>
          </a:prstGeom>
        </p:spPr>
      </p:pic>
      <p:sp>
        <p:nvSpPr>
          <p:cNvPr id="6" name="テキスト ボックス 5">
            <a:extLst>
              <a:ext uri="{FF2B5EF4-FFF2-40B4-BE49-F238E27FC236}">
                <a16:creationId xmlns:a16="http://schemas.microsoft.com/office/drawing/2014/main" id="{EF6B890D-55BD-C790-2AFA-C368FD40E046}"/>
              </a:ext>
            </a:extLst>
          </p:cNvPr>
          <p:cNvSpPr txBox="1"/>
          <p:nvPr/>
        </p:nvSpPr>
        <p:spPr>
          <a:xfrm>
            <a:off x="5781964" y="1775691"/>
            <a:ext cx="891591" cy="369332"/>
          </a:xfrm>
          <a:prstGeom prst="rect">
            <a:avLst/>
          </a:prstGeom>
          <a:noFill/>
        </p:spPr>
        <p:txBody>
          <a:bodyPr wrap="none" rtlCol="0">
            <a:spAutoFit/>
          </a:bodyPr>
          <a:lstStyle/>
          <a:p>
            <a:r>
              <a:rPr lang="ja-JP" altLang="en-US" b="1" dirty="0">
                <a:solidFill>
                  <a:srgbClr val="FF0000"/>
                </a:solidFill>
                <a:latin typeface="HGMaruGothicMPRO" panose="020F0600000000000000" pitchFamily="34" charset="-128"/>
                <a:ea typeface="HGMaruGothicMPRO" panose="020F0600000000000000" pitchFamily="34" charset="-128"/>
              </a:rPr>
              <a:t>大都市</a:t>
            </a:r>
            <a:endParaRPr kumimoji="1" lang="ja-JP" altLang="en-US" b="1" dirty="0">
              <a:solidFill>
                <a:srgbClr val="FF0000"/>
              </a:solidFill>
              <a:latin typeface="HGMaruGothicMPRO" panose="020F0600000000000000" pitchFamily="34" charset="-128"/>
              <a:ea typeface="HGMaruGothicMPRO" panose="020F0600000000000000" pitchFamily="34" charset="-128"/>
            </a:endParaRPr>
          </a:p>
        </p:txBody>
      </p:sp>
      <p:sp>
        <p:nvSpPr>
          <p:cNvPr id="7" name="テキスト ボックス 6">
            <a:extLst>
              <a:ext uri="{FF2B5EF4-FFF2-40B4-BE49-F238E27FC236}">
                <a16:creationId xmlns:a16="http://schemas.microsoft.com/office/drawing/2014/main" id="{86539EA0-623E-64EB-68D9-616F948192F8}"/>
              </a:ext>
            </a:extLst>
          </p:cNvPr>
          <p:cNvSpPr txBox="1"/>
          <p:nvPr/>
        </p:nvSpPr>
        <p:spPr>
          <a:xfrm>
            <a:off x="3574474" y="6018655"/>
            <a:ext cx="2069797" cy="369332"/>
          </a:xfrm>
          <a:prstGeom prst="rect">
            <a:avLst/>
          </a:prstGeom>
          <a:noFill/>
        </p:spPr>
        <p:txBody>
          <a:bodyPr wrap="none" rtlCol="0">
            <a:spAutoFit/>
          </a:bodyPr>
          <a:lstStyle/>
          <a:p>
            <a:r>
              <a:rPr lang="ja-JP" altLang="en-US" b="1">
                <a:solidFill>
                  <a:srgbClr val="FF0000"/>
                </a:solidFill>
                <a:latin typeface="HGMaruGothicMPRO" panose="020F0600000000000000" pitchFamily="34" charset="-128"/>
                <a:ea typeface="HGMaruGothicMPRO" panose="020F0600000000000000" pitchFamily="34" charset="-128"/>
              </a:rPr>
              <a:t>日中の主な養育者</a:t>
            </a:r>
            <a:endParaRPr kumimoji="1" lang="ja-JP" altLang="en-US" b="1" dirty="0">
              <a:solidFill>
                <a:srgbClr val="FF0000"/>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7936785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70A9C-AE15-7AE4-BB01-4EB20CAC8CDC}"/>
            </a:ext>
          </a:extLst>
        </p:cNvPr>
        <p:cNvGrpSpPr/>
        <p:nvPr/>
      </p:nvGrpSpPr>
      <p:grpSpPr>
        <a:xfrm>
          <a:off x="0" y="0"/>
          <a:ext cx="0" cy="0"/>
          <a:chOff x="0" y="0"/>
          <a:chExt cx="0" cy="0"/>
        </a:xfrm>
      </p:grpSpPr>
      <p:pic>
        <p:nvPicPr>
          <p:cNvPr id="4" name="図 3" descr="テーブル&#10;&#10;自動的に生成された説明">
            <a:extLst>
              <a:ext uri="{FF2B5EF4-FFF2-40B4-BE49-F238E27FC236}">
                <a16:creationId xmlns:a16="http://schemas.microsoft.com/office/drawing/2014/main" id="{E957EAAC-4107-75A1-7F6A-3495E0921B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779" y="1696269"/>
            <a:ext cx="8241455" cy="3824120"/>
          </a:xfrm>
          <a:prstGeom prst="rect">
            <a:avLst/>
          </a:prstGeom>
        </p:spPr>
      </p:pic>
      <p:sp>
        <p:nvSpPr>
          <p:cNvPr id="8" name="テキスト ボックス 7">
            <a:extLst>
              <a:ext uri="{FF2B5EF4-FFF2-40B4-BE49-F238E27FC236}">
                <a16:creationId xmlns:a16="http://schemas.microsoft.com/office/drawing/2014/main" id="{2433C6B6-138D-E902-877E-54BE3DA3987F}"/>
              </a:ext>
            </a:extLst>
          </p:cNvPr>
          <p:cNvSpPr txBox="1"/>
          <p:nvPr/>
        </p:nvSpPr>
        <p:spPr>
          <a:xfrm>
            <a:off x="5657418" y="4186382"/>
            <a:ext cx="1114408" cy="646331"/>
          </a:xfrm>
          <a:prstGeom prst="rect">
            <a:avLst/>
          </a:prstGeom>
          <a:noFill/>
        </p:spPr>
        <p:txBody>
          <a:bodyPr wrap="none" rtlCol="0">
            <a:spAutoFit/>
          </a:bodyPr>
          <a:lstStyle/>
          <a:p>
            <a:r>
              <a:rPr lang="ja-JP" altLang="en-US" b="1">
                <a:solidFill>
                  <a:srgbClr val="FF0000"/>
                </a:solidFill>
                <a:latin typeface="HGMaruGothicMPRO" panose="020F0600000000000000" pitchFamily="34" charset="-128"/>
                <a:ea typeface="HGMaruGothicMPRO" panose="020F0600000000000000" pitchFamily="34" charset="-128"/>
              </a:rPr>
              <a:t>育児休業</a:t>
            </a:r>
            <a:endParaRPr lang="en-US" altLang="ja-JP" b="1" dirty="0">
              <a:solidFill>
                <a:srgbClr val="FF0000"/>
              </a:solidFill>
              <a:latin typeface="HGMaruGothicMPRO" panose="020F0600000000000000" pitchFamily="34" charset="-128"/>
              <a:ea typeface="HGMaruGothicMPRO" panose="020F0600000000000000" pitchFamily="34" charset="-128"/>
            </a:endParaRPr>
          </a:p>
          <a:p>
            <a:endParaRPr kumimoji="1" lang="ja-JP" altLang="en-US" b="1" dirty="0">
              <a:solidFill>
                <a:srgbClr val="FF0000"/>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1550594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555F2-8B32-1430-D5F6-2CEE786A00E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798F272-B86A-CCFF-2FBE-4D58299D1EE2}"/>
              </a:ext>
            </a:extLst>
          </p:cNvPr>
          <p:cNvSpPr>
            <a:spLocks noGrp="1"/>
          </p:cNvSpPr>
          <p:nvPr>
            <p:ph type="title"/>
          </p:nvPr>
        </p:nvSpPr>
        <p:spPr>
          <a:xfrm>
            <a:off x="1193799" y="2456391"/>
            <a:ext cx="10515600" cy="1325563"/>
          </a:xfrm>
        </p:spPr>
        <p:txBody>
          <a:bodyPr/>
          <a:lstStyle/>
          <a:p>
            <a:r>
              <a:rPr kumimoji="1" lang="ja-JP" altLang="en-US" dirty="0">
                <a:solidFill>
                  <a:schemeClr val="tx2"/>
                </a:solidFill>
                <a:latin typeface="HGMaruGothicMPRO" panose="020F0600000000000000" pitchFamily="34" charset="-128"/>
                <a:ea typeface="HGMaruGothicMPRO" panose="020F0600000000000000" pitchFamily="34" charset="-128"/>
              </a:rPr>
              <a:t>結果</a:t>
            </a:r>
          </a:p>
        </p:txBody>
      </p:sp>
    </p:spTree>
    <p:extLst>
      <p:ext uri="{BB962C8B-B14F-4D97-AF65-F5344CB8AC3E}">
        <p14:creationId xmlns:p14="http://schemas.microsoft.com/office/powerpoint/2010/main" val="575160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68864-039D-DEEA-7933-007BA84B4EB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C9C30F9-8FE3-A747-3127-91845A760B2F}"/>
              </a:ext>
            </a:extLst>
          </p:cNvPr>
          <p:cNvSpPr>
            <a:spLocks noGrp="1"/>
          </p:cNvSpPr>
          <p:nvPr>
            <p:ph type="title"/>
          </p:nvPr>
        </p:nvSpPr>
        <p:spPr>
          <a:xfrm>
            <a:off x="381000" y="52895"/>
            <a:ext cx="11624733" cy="1325563"/>
          </a:xfrm>
        </p:spPr>
        <p:txBody>
          <a:bodyPr>
            <a:normAutofit/>
          </a:bodyPr>
          <a:lstStyle/>
          <a:p>
            <a:r>
              <a:rPr kumimoji="1" lang="ja-JP" altLang="en-US" sz="2400">
                <a:solidFill>
                  <a:schemeClr val="tx2"/>
                </a:solidFill>
                <a:latin typeface="HGMaruGothicMPRO" panose="020F0600000000000000" pitchFamily="34" charset="-128"/>
                <a:ea typeface="HGMaruGothicMPRO" panose="020F0600000000000000" pitchFamily="34" charset="-128"/>
              </a:rPr>
              <a:t>出生後</a:t>
            </a:r>
            <a:r>
              <a:rPr kumimoji="1" lang="en-US" altLang="ja-JP" sz="2400" dirty="0">
                <a:solidFill>
                  <a:schemeClr val="tx2"/>
                </a:solidFill>
                <a:latin typeface="HGMaruGothicMPRO" panose="020F0600000000000000" pitchFamily="34" charset="-128"/>
                <a:ea typeface="HGMaruGothicMPRO" panose="020F0600000000000000" pitchFamily="34" charset="-128"/>
              </a:rPr>
              <a:t>1</a:t>
            </a:r>
            <a:r>
              <a:rPr kumimoji="1" lang="ja-JP" altLang="en-US" sz="2400">
                <a:solidFill>
                  <a:schemeClr val="tx2"/>
                </a:solidFill>
                <a:latin typeface="HGMaruGothicMPRO" panose="020F0600000000000000" pitchFamily="34" charset="-128"/>
                <a:ea typeface="HGMaruGothicMPRO" panose="020F0600000000000000" pitchFamily="34" charset="-128"/>
              </a:rPr>
              <a:t>年間の月齢別の両親の中等度及び重度の心理的苦痛の有病率（</a:t>
            </a:r>
            <a:r>
              <a:rPr kumimoji="1" lang="en-US" altLang="ja-JP" sz="2400" dirty="0">
                <a:solidFill>
                  <a:schemeClr val="tx2"/>
                </a:solidFill>
                <a:latin typeface="HGMaruGothicMPRO" panose="020F0600000000000000" pitchFamily="34" charset="-128"/>
                <a:ea typeface="HGMaruGothicMPRO" panose="020F0600000000000000" pitchFamily="34" charset="-128"/>
              </a:rPr>
              <a:t>n=3514</a:t>
            </a:r>
            <a:r>
              <a:rPr kumimoji="1" lang="ja-JP" altLang="en-US" sz="2400">
                <a:solidFill>
                  <a:schemeClr val="tx2"/>
                </a:solidFill>
                <a:latin typeface="HGMaruGothicMPRO" panose="020F0600000000000000" pitchFamily="34" charset="-128"/>
                <a:ea typeface="HGMaruGothicMPRO" panose="020F0600000000000000" pitchFamily="34" charset="-128"/>
              </a:rPr>
              <a:t>）</a:t>
            </a:r>
            <a:endParaRPr kumimoji="1" lang="ja-JP" altLang="en-US" sz="2400" dirty="0">
              <a:solidFill>
                <a:schemeClr val="tx2"/>
              </a:solidFill>
              <a:latin typeface="HGMaruGothicMPRO" panose="020F0600000000000000" pitchFamily="34" charset="-128"/>
              <a:ea typeface="HGMaruGothicMPRO" panose="020F0600000000000000" pitchFamily="34" charset="-128"/>
            </a:endParaRPr>
          </a:p>
        </p:txBody>
      </p:sp>
      <p:pic>
        <p:nvPicPr>
          <p:cNvPr id="12" name="図 11" descr="テーブル&#10;&#10;自動的に生成された説明">
            <a:extLst>
              <a:ext uri="{FF2B5EF4-FFF2-40B4-BE49-F238E27FC236}">
                <a16:creationId xmlns:a16="http://schemas.microsoft.com/office/drawing/2014/main" id="{C2FD4ECD-0DA8-B7DF-987F-48F569BC3B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8912" y="1331240"/>
            <a:ext cx="7749241" cy="3932973"/>
          </a:xfrm>
          <a:prstGeom prst="rect">
            <a:avLst/>
          </a:prstGeom>
        </p:spPr>
      </p:pic>
      <p:sp>
        <p:nvSpPr>
          <p:cNvPr id="14" name="テキスト ボックス 13">
            <a:extLst>
              <a:ext uri="{FF2B5EF4-FFF2-40B4-BE49-F238E27FC236}">
                <a16:creationId xmlns:a16="http://schemas.microsoft.com/office/drawing/2014/main" id="{021CC771-5CF2-752A-BAA3-828C2865E59F}"/>
              </a:ext>
            </a:extLst>
          </p:cNvPr>
          <p:cNvSpPr txBox="1"/>
          <p:nvPr/>
        </p:nvSpPr>
        <p:spPr>
          <a:xfrm>
            <a:off x="143933" y="5526760"/>
            <a:ext cx="4700326" cy="1511952"/>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en-US" altLang="ja-JP" sz="1600" dirty="0">
                <a:solidFill>
                  <a:srgbClr val="00B0F0"/>
                </a:solidFill>
                <a:latin typeface="HGMaruGothicMPRO" panose="020F0600000000000000" pitchFamily="34" charset="-128"/>
                <a:ea typeface="HGMaruGothicMPRO" panose="020F0600000000000000" pitchFamily="34" charset="-128"/>
              </a:rPr>
              <a:t>MPD</a:t>
            </a:r>
            <a:r>
              <a:rPr lang="ja-JP" altLang="en-US" sz="1600">
                <a:solidFill>
                  <a:srgbClr val="00B0F0"/>
                </a:solidFill>
                <a:latin typeface="HGMaruGothicMPRO" panose="020F0600000000000000" pitchFamily="34" charset="-128"/>
                <a:ea typeface="HGMaruGothicMPRO" panose="020F0600000000000000" pitchFamily="34" charset="-128"/>
              </a:rPr>
              <a:t>：中等度の心理的苦痛</a:t>
            </a:r>
            <a:r>
              <a:rPr lang="en-US" altLang="ja-JP" sz="1600" dirty="0">
                <a:solidFill>
                  <a:srgbClr val="00B0F0"/>
                </a:solidFill>
                <a:latin typeface="HGMaruGothicMPRO" panose="020F0600000000000000" pitchFamily="34" charset="-128"/>
                <a:ea typeface="HGMaruGothicMPRO" panose="020F0600000000000000" pitchFamily="34" charset="-128"/>
              </a:rPr>
              <a:t> K6: 9</a:t>
            </a:r>
            <a:r>
              <a:rPr lang="ja-JP" altLang="en-US" sz="1600">
                <a:solidFill>
                  <a:srgbClr val="00B0F0"/>
                </a:solidFill>
                <a:latin typeface="HGMaruGothicMPRO" panose="020F0600000000000000" pitchFamily="34" charset="-128"/>
                <a:ea typeface="HGMaruGothicMPRO" panose="020F0600000000000000" pitchFamily="34" charset="-128"/>
              </a:rPr>
              <a:t>点</a:t>
            </a:r>
            <a:r>
              <a:rPr lang="en-US" altLang="ja-JP" sz="1600" dirty="0">
                <a:solidFill>
                  <a:srgbClr val="00B0F0"/>
                </a:solidFill>
                <a:latin typeface="HGMaruGothicMPRO" panose="020F0600000000000000" pitchFamily="34" charset="-128"/>
                <a:ea typeface="HGMaruGothicMPRO" panose="020F0600000000000000" pitchFamily="34" charset="-128"/>
              </a:rPr>
              <a:t>〜13</a:t>
            </a:r>
            <a:r>
              <a:rPr lang="ja-JP" altLang="en-US" sz="1600">
                <a:solidFill>
                  <a:srgbClr val="00B0F0"/>
                </a:solidFill>
                <a:latin typeface="HGMaruGothicMPRO" panose="020F0600000000000000" pitchFamily="34" charset="-128"/>
                <a:ea typeface="HGMaruGothicMPRO" panose="020F0600000000000000" pitchFamily="34" charset="-128"/>
              </a:rPr>
              <a:t>点</a:t>
            </a:r>
            <a:endParaRPr lang="en-US" altLang="ja-JP" sz="1600" dirty="0">
              <a:solidFill>
                <a:srgbClr val="00B0F0"/>
              </a:solidFill>
              <a:latin typeface="HGMaruGothicMPRO" panose="020F0600000000000000" pitchFamily="34" charset="-128"/>
              <a:ea typeface="HGMaruGothicMPRO" panose="020F0600000000000000" pitchFamily="34" charset="-128"/>
            </a:endParaRPr>
          </a:p>
          <a:p>
            <a:pPr marL="285750" indent="-285750">
              <a:lnSpc>
                <a:spcPct val="150000"/>
              </a:lnSpc>
              <a:buFont typeface="Arial" panose="020B0604020202020204" pitchFamily="34" charset="0"/>
              <a:buChar char="•"/>
            </a:pPr>
            <a:r>
              <a:rPr lang="en-US" altLang="ja-JP" sz="1600" dirty="0">
                <a:solidFill>
                  <a:srgbClr val="FF0000"/>
                </a:solidFill>
                <a:latin typeface="HGMaruGothicMPRO" panose="020F0600000000000000" pitchFamily="34" charset="-128"/>
                <a:ea typeface="HGMaruGothicMPRO" panose="020F0600000000000000" pitchFamily="34" charset="-128"/>
              </a:rPr>
              <a:t>SPD</a:t>
            </a:r>
            <a:r>
              <a:rPr lang="ja-JP" altLang="en-US" sz="1600">
                <a:solidFill>
                  <a:srgbClr val="FF0000"/>
                </a:solidFill>
                <a:latin typeface="HGMaruGothicMPRO" panose="020F0600000000000000" pitchFamily="34" charset="-128"/>
                <a:ea typeface="HGMaruGothicMPRO" panose="020F0600000000000000" pitchFamily="34" charset="-128"/>
              </a:rPr>
              <a:t>：重度の心理的苦痛</a:t>
            </a:r>
            <a:r>
              <a:rPr lang="en-US" altLang="ja-JP" sz="1600" dirty="0">
                <a:solidFill>
                  <a:srgbClr val="FF0000"/>
                </a:solidFill>
                <a:latin typeface="HGMaruGothicMPRO" panose="020F0600000000000000" pitchFamily="34" charset="-128"/>
                <a:ea typeface="HGMaruGothicMPRO" panose="020F0600000000000000" pitchFamily="34" charset="-128"/>
              </a:rPr>
              <a:t> K6: 13</a:t>
            </a:r>
            <a:r>
              <a:rPr lang="ja-JP" altLang="en-US" sz="1600">
                <a:solidFill>
                  <a:srgbClr val="FF0000"/>
                </a:solidFill>
                <a:latin typeface="HGMaruGothicMPRO" panose="020F0600000000000000" pitchFamily="34" charset="-128"/>
                <a:ea typeface="HGMaruGothicMPRO" panose="020F0600000000000000" pitchFamily="34" charset="-128"/>
              </a:rPr>
              <a:t>点以上</a:t>
            </a:r>
            <a:endParaRPr lang="en-US" altLang="ja-JP" sz="1600" dirty="0">
              <a:solidFill>
                <a:srgbClr val="FF0000"/>
              </a:solidFill>
              <a:latin typeface="HGMaruGothicMPRO" panose="020F0600000000000000" pitchFamily="34" charset="-128"/>
              <a:ea typeface="HGMaruGothicMPRO" panose="020F0600000000000000" pitchFamily="34" charset="-128"/>
            </a:endParaRPr>
          </a:p>
          <a:p>
            <a:pPr marL="285750" indent="-285750">
              <a:lnSpc>
                <a:spcPct val="150000"/>
              </a:lnSpc>
              <a:buFont typeface="Arial" panose="020B0604020202020204" pitchFamily="34" charset="0"/>
              <a:buChar char="•"/>
            </a:pPr>
            <a:r>
              <a:rPr lang="en-US" altLang="ja-JP" sz="1600" dirty="0">
                <a:solidFill>
                  <a:srgbClr val="00B050"/>
                </a:solidFill>
                <a:latin typeface="HGMaruGothicMPRO" panose="020F0600000000000000" pitchFamily="34" charset="-128"/>
                <a:ea typeface="HGMaruGothicMPRO" panose="020F0600000000000000" pitchFamily="34" charset="-128"/>
              </a:rPr>
              <a:t>MPD or SPD: K6: 9</a:t>
            </a:r>
            <a:r>
              <a:rPr lang="ja-JP" altLang="en-US" sz="1600">
                <a:solidFill>
                  <a:srgbClr val="00B050"/>
                </a:solidFill>
                <a:latin typeface="HGMaruGothicMPRO" panose="020F0600000000000000" pitchFamily="34" charset="-128"/>
                <a:ea typeface="HGMaruGothicMPRO" panose="020F0600000000000000" pitchFamily="34" charset="-128"/>
              </a:rPr>
              <a:t>点≦</a:t>
            </a:r>
            <a:endParaRPr kumimoji="1" lang="ja-JP" altLang="en-US" sz="1600">
              <a:solidFill>
                <a:srgbClr val="FF0000"/>
              </a:solidFill>
              <a:latin typeface="HGMaruGothicMPRO" panose="020F0600000000000000" pitchFamily="34" charset="-128"/>
              <a:ea typeface="HGMaruGothicMPRO" panose="020F0600000000000000" pitchFamily="34" charset="-128"/>
            </a:endParaRPr>
          </a:p>
          <a:p>
            <a:pPr>
              <a:lnSpc>
                <a:spcPct val="150000"/>
              </a:lnSpc>
            </a:pPr>
            <a:endParaRPr kumimoji="1" lang="ja-JP" altLang="en-US" sz="1600" dirty="0">
              <a:solidFill>
                <a:srgbClr val="00B0F0"/>
              </a:solidFill>
              <a:latin typeface="HGMaruGothicMPRO" panose="020F0600000000000000" pitchFamily="34" charset="-128"/>
              <a:ea typeface="HGMaruGothicMPRO" panose="020F0600000000000000" pitchFamily="34" charset="-128"/>
            </a:endParaRPr>
          </a:p>
        </p:txBody>
      </p:sp>
      <p:sp>
        <p:nvSpPr>
          <p:cNvPr id="3" name="テキスト ボックス 2">
            <a:extLst>
              <a:ext uri="{FF2B5EF4-FFF2-40B4-BE49-F238E27FC236}">
                <a16:creationId xmlns:a16="http://schemas.microsoft.com/office/drawing/2014/main" id="{A112C567-F61F-7E78-40F8-9A8B3564428A}"/>
              </a:ext>
            </a:extLst>
          </p:cNvPr>
          <p:cNvSpPr txBox="1"/>
          <p:nvPr/>
        </p:nvSpPr>
        <p:spPr>
          <a:xfrm>
            <a:off x="1312581" y="1951183"/>
            <a:ext cx="655949" cy="369332"/>
          </a:xfrm>
          <a:prstGeom prst="rect">
            <a:avLst/>
          </a:prstGeom>
          <a:noFill/>
        </p:spPr>
        <p:txBody>
          <a:bodyPr wrap="none" rtlCol="0">
            <a:spAutoFit/>
          </a:bodyPr>
          <a:lstStyle/>
          <a:p>
            <a:r>
              <a:rPr lang="ja-JP" altLang="en-US">
                <a:solidFill>
                  <a:schemeClr val="tx2"/>
                </a:solidFill>
                <a:latin typeface="HGMaruGothicMPRO" panose="020F0600000000000000" pitchFamily="34" charset="-128"/>
                <a:ea typeface="HGMaruGothicMPRO" panose="020F0600000000000000" pitchFamily="34" charset="-128"/>
              </a:rPr>
              <a:t>父親</a:t>
            </a:r>
            <a:endParaRPr kumimoji="1" lang="ja-JP" altLang="en-US" dirty="0">
              <a:solidFill>
                <a:schemeClr val="tx2"/>
              </a:solidFill>
              <a:latin typeface="HGMaruGothicMPRO" panose="020F0600000000000000" pitchFamily="34" charset="-128"/>
              <a:ea typeface="HGMaruGothicMPRO" panose="020F0600000000000000" pitchFamily="34" charset="-128"/>
            </a:endParaRPr>
          </a:p>
        </p:txBody>
      </p:sp>
      <p:sp>
        <p:nvSpPr>
          <p:cNvPr id="4" name="テキスト ボックス 3">
            <a:extLst>
              <a:ext uri="{FF2B5EF4-FFF2-40B4-BE49-F238E27FC236}">
                <a16:creationId xmlns:a16="http://schemas.microsoft.com/office/drawing/2014/main" id="{9680E8DC-0CD1-0C9A-80F3-4996CA495E6B}"/>
              </a:ext>
            </a:extLst>
          </p:cNvPr>
          <p:cNvSpPr txBox="1"/>
          <p:nvPr/>
        </p:nvSpPr>
        <p:spPr>
          <a:xfrm>
            <a:off x="1312580" y="2741254"/>
            <a:ext cx="655949" cy="369332"/>
          </a:xfrm>
          <a:prstGeom prst="rect">
            <a:avLst/>
          </a:prstGeom>
          <a:noFill/>
        </p:spPr>
        <p:txBody>
          <a:bodyPr wrap="none" rtlCol="0">
            <a:spAutoFit/>
          </a:bodyPr>
          <a:lstStyle/>
          <a:p>
            <a:r>
              <a:rPr lang="ja-JP" altLang="en-US">
                <a:solidFill>
                  <a:schemeClr val="tx2"/>
                </a:solidFill>
                <a:latin typeface="HGMaruGothicMPRO" panose="020F0600000000000000" pitchFamily="34" charset="-128"/>
                <a:ea typeface="HGMaruGothicMPRO" panose="020F0600000000000000" pitchFamily="34" charset="-128"/>
              </a:rPr>
              <a:t>母親</a:t>
            </a:r>
            <a:endParaRPr kumimoji="1" lang="ja-JP" altLang="en-US" dirty="0">
              <a:solidFill>
                <a:schemeClr val="tx2"/>
              </a:solidFill>
              <a:latin typeface="HGMaruGothicMPRO" panose="020F0600000000000000" pitchFamily="34" charset="-128"/>
              <a:ea typeface="HGMaruGothicMPRO" panose="020F0600000000000000" pitchFamily="34" charset="-128"/>
            </a:endParaRPr>
          </a:p>
        </p:txBody>
      </p:sp>
      <p:sp>
        <p:nvSpPr>
          <p:cNvPr id="5" name="テキスト ボックス 4">
            <a:extLst>
              <a:ext uri="{FF2B5EF4-FFF2-40B4-BE49-F238E27FC236}">
                <a16:creationId xmlns:a16="http://schemas.microsoft.com/office/drawing/2014/main" id="{D9D56CB8-24E6-CBC5-BC1A-BBBDFC5D47EA}"/>
              </a:ext>
            </a:extLst>
          </p:cNvPr>
          <p:cNvSpPr txBox="1"/>
          <p:nvPr/>
        </p:nvSpPr>
        <p:spPr>
          <a:xfrm>
            <a:off x="424796" y="3527595"/>
            <a:ext cx="1598515" cy="369332"/>
          </a:xfrm>
          <a:prstGeom prst="rect">
            <a:avLst/>
          </a:prstGeom>
          <a:noFill/>
        </p:spPr>
        <p:txBody>
          <a:bodyPr wrap="none" rtlCol="0">
            <a:spAutoFit/>
          </a:bodyPr>
          <a:lstStyle/>
          <a:p>
            <a:r>
              <a:rPr lang="ja-JP" altLang="en-US">
                <a:solidFill>
                  <a:schemeClr val="tx2"/>
                </a:solidFill>
                <a:latin typeface="HGMaruGothicMPRO" panose="020F0600000000000000" pitchFamily="34" charset="-128"/>
                <a:ea typeface="HGMaruGothicMPRO" panose="020F0600000000000000" pitchFamily="34" charset="-128"/>
              </a:rPr>
              <a:t>夫婦どちらか</a:t>
            </a:r>
            <a:endParaRPr kumimoji="1" lang="ja-JP" altLang="en-US" dirty="0">
              <a:solidFill>
                <a:schemeClr val="tx2"/>
              </a:solidFill>
              <a:latin typeface="HGMaruGothicMPRO" panose="020F0600000000000000" pitchFamily="34" charset="-128"/>
              <a:ea typeface="HGMaruGothicMPRO" panose="020F0600000000000000" pitchFamily="34" charset="-128"/>
            </a:endParaRPr>
          </a:p>
        </p:txBody>
      </p:sp>
      <p:sp>
        <p:nvSpPr>
          <p:cNvPr id="6" name="テキスト ボックス 5">
            <a:extLst>
              <a:ext uri="{FF2B5EF4-FFF2-40B4-BE49-F238E27FC236}">
                <a16:creationId xmlns:a16="http://schemas.microsoft.com/office/drawing/2014/main" id="{47C26EC5-8C7E-FF7B-AD0A-D407960B7326}"/>
              </a:ext>
            </a:extLst>
          </p:cNvPr>
          <p:cNvSpPr txBox="1"/>
          <p:nvPr/>
        </p:nvSpPr>
        <p:spPr>
          <a:xfrm>
            <a:off x="856604" y="4313936"/>
            <a:ext cx="1127232" cy="369332"/>
          </a:xfrm>
          <a:prstGeom prst="rect">
            <a:avLst/>
          </a:prstGeom>
          <a:noFill/>
        </p:spPr>
        <p:txBody>
          <a:bodyPr wrap="none" rtlCol="0">
            <a:spAutoFit/>
          </a:bodyPr>
          <a:lstStyle/>
          <a:p>
            <a:r>
              <a:rPr lang="ja-JP" altLang="en-US">
                <a:solidFill>
                  <a:schemeClr val="tx2"/>
                </a:solidFill>
                <a:latin typeface="HGMaruGothicMPRO" panose="020F0600000000000000" pitchFamily="34" charset="-128"/>
                <a:ea typeface="HGMaruGothicMPRO" panose="020F0600000000000000" pitchFamily="34" charset="-128"/>
              </a:rPr>
              <a:t>夫婦両方</a:t>
            </a:r>
            <a:endParaRPr kumimoji="1" lang="ja-JP" altLang="en-US" dirty="0">
              <a:solidFill>
                <a:schemeClr val="tx2"/>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28616052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7EC17-D29E-1131-2A78-561152C91732}"/>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EBFEA50-9B7C-15DB-A344-6137F374D8BD}"/>
              </a:ext>
            </a:extLst>
          </p:cNvPr>
          <p:cNvSpPr>
            <a:spLocks noGrp="1"/>
          </p:cNvSpPr>
          <p:nvPr>
            <p:ph idx="1"/>
          </p:nvPr>
        </p:nvSpPr>
        <p:spPr/>
        <p:txBody>
          <a:bodyPr>
            <a:normAutofit fontScale="85000" lnSpcReduction="20000"/>
          </a:bodyPr>
          <a:lstStyle/>
          <a:p>
            <a:pPr marL="0" indent="0">
              <a:buNone/>
            </a:pPr>
            <a:r>
              <a:rPr kumimoji="1" lang="ja-JP" altLang="en-US" b="0" u="sng">
                <a:solidFill>
                  <a:schemeClr val="tx2"/>
                </a:solidFill>
                <a:latin typeface="HGMaruGothicMPRO" panose="020F0600000000000000" pitchFamily="34" charset="-128"/>
                <a:ea typeface="HGMaruGothicMPRO" panose="020F0600000000000000" pitchFamily="34" charset="-128"/>
              </a:rPr>
              <a:t>単変量解析（両親ぞれぞれの解析）</a:t>
            </a:r>
            <a:endParaRPr kumimoji="1" lang="en-US" altLang="ja-JP" b="0" u="sng" dirty="0">
              <a:solidFill>
                <a:schemeClr val="tx2"/>
              </a:solidFill>
              <a:latin typeface="HGMaruGothicMPRO" panose="020F0600000000000000" pitchFamily="34" charset="-128"/>
              <a:ea typeface="HGMaruGothicMPRO" panose="020F0600000000000000" pitchFamily="34" charset="-128"/>
            </a:endParaRPr>
          </a:p>
          <a:p>
            <a:pPr marL="0" indent="0">
              <a:buNone/>
            </a:pPr>
            <a:endParaRPr kumimoji="1" lang="en-US" altLang="ja-JP" b="0" u="sng" dirty="0">
              <a:solidFill>
                <a:schemeClr val="tx2"/>
              </a:solidFill>
              <a:latin typeface="HGMaruGothicMPRO" panose="020F0600000000000000" pitchFamily="34" charset="-128"/>
              <a:ea typeface="HGMaruGothicMPRO" panose="020F0600000000000000" pitchFamily="34" charset="-128"/>
            </a:endParaRPr>
          </a:p>
          <a:p>
            <a:endParaRPr lang="en-US" altLang="ja-JP" b="0" dirty="0">
              <a:solidFill>
                <a:srgbClr val="00B0F0"/>
              </a:solidFill>
              <a:latin typeface="HGMaruGothicMPRO" panose="020F0600000000000000" pitchFamily="34" charset="-128"/>
              <a:ea typeface="HGMaruGothicMPRO" panose="020F0600000000000000" pitchFamily="34" charset="-128"/>
            </a:endParaRPr>
          </a:p>
          <a:p>
            <a:pPr>
              <a:buFont typeface="Wingdings" pitchFamily="2" charset="2"/>
              <a:buChar char="ü"/>
            </a:pPr>
            <a:r>
              <a:rPr lang="ja-JP" altLang="en-US" b="0">
                <a:solidFill>
                  <a:srgbClr val="00B0F0"/>
                </a:solidFill>
                <a:latin typeface="HGMaruGothicMPRO" panose="020F0600000000000000" pitchFamily="34" charset="-128"/>
                <a:ea typeface="HGMaruGothicMPRO" panose="020F0600000000000000" pitchFamily="34" charset="-128"/>
              </a:rPr>
              <a:t>末子の月齢が小さい</a:t>
            </a:r>
            <a:endParaRPr lang="en-US" altLang="ja-JP" b="0" dirty="0">
              <a:solidFill>
                <a:srgbClr val="00B0F0"/>
              </a:solidFill>
              <a:latin typeface="HGMaruGothicMPRO" panose="020F0600000000000000" pitchFamily="34" charset="-128"/>
              <a:ea typeface="HGMaruGothicMPRO" panose="020F0600000000000000" pitchFamily="34" charset="-128"/>
            </a:endParaRPr>
          </a:p>
          <a:p>
            <a:pPr marL="0" indent="0">
              <a:buNone/>
            </a:pPr>
            <a:endParaRPr lang="en-US" altLang="ja-JP" b="0" dirty="0">
              <a:solidFill>
                <a:srgbClr val="00B0F0"/>
              </a:solidFill>
              <a:latin typeface="HGMaruGothicMPRO" panose="020F0600000000000000" pitchFamily="34" charset="-128"/>
              <a:ea typeface="HGMaruGothicMPRO" panose="020F0600000000000000" pitchFamily="34" charset="-128"/>
            </a:endParaRPr>
          </a:p>
          <a:p>
            <a:pPr>
              <a:buFont typeface="Wingdings" pitchFamily="2" charset="2"/>
              <a:buChar char="ü"/>
            </a:pPr>
            <a:r>
              <a:rPr lang="ja-JP" altLang="en-US" b="0">
                <a:solidFill>
                  <a:srgbClr val="00B0F0"/>
                </a:solidFill>
                <a:latin typeface="HGMaruGothicMPRO" panose="020F0600000000000000" pitchFamily="34" charset="-128"/>
                <a:ea typeface="HGMaruGothicMPRO" panose="020F0600000000000000" pitchFamily="34" charset="-128"/>
              </a:rPr>
              <a:t>一人</a:t>
            </a:r>
            <a:r>
              <a:rPr lang="ja-JP" altLang="en-US" b="0" dirty="0">
                <a:solidFill>
                  <a:srgbClr val="00B0F0"/>
                </a:solidFill>
                <a:latin typeface="HGMaruGothicMPRO" panose="020F0600000000000000" pitchFamily="34" charset="-128"/>
                <a:ea typeface="HGMaruGothicMPRO" panose="020F0600000000000000" pitchFamily="34" charset="-128"/>
              </a:rPr>
              <a:t>当たりの月間</a:t>
            </a:r>
            <a:r>
              <a:rPr lang="ja-JP" altLang="en-US" b="0">
                <a:solidFill>
                  <a:srgbClr val="00B0F0"/>
                </a:solidFill>
                <a:latin typeface="HGMaruGothicMPRO" panose="020F0600000000000000" pitchFamily="34" charset="-128"/>
                <a:ea typeface="HGMaruGothicMPRO" panose="020F0600000000000000" pitchFamily="34" charset="-128"/>
              </a:rPr>
              <a:t>世帯支出が多い</a:t>
            </a:r>
            <a:endParaRPr lang="en-US" altLang="ja-JP" b="0" dirty="0">
              <a:solidFill>
                <a:srgbClr val="00B0F0"/>
              </a:solidFill>
              <a:latin typeface="HGMaruGothicMPRO" panose="020F0600000000000000" pitchFamily="34" charset="-128"/>
              <a:ea typeface="HGMaruGothicMPRO" panose="020F0600000000000000" pitchFamily="34" charset="-128"/>
            </a:endParaRPr>
          </a:p>
          <a:p>
            <a:pPr>
              <a:buFont typeface="Wingdings" pitchFamily="2" charset="2"/>
              <a:buChar char="ü"/>
            </a:pPr>
            <a:endParaRPr lang="en-US" altLang="ja-JP" b="0" dirty="0">
              <a:solidFill>
                <a:srgbClr val="00B0F0"/>
              </a:solidFill>
              <a:latin typeface="HGMaruGothicMPRO" panose="020F0600000000000000" pitchFamily="34" charset="-128"/>
              <a:ea typeface="HGMaruGothicMPRO" panose="020F0600000000000000" pitchFamily="34" charset="-128"/>
            </a:endParaRPr>
          </a:p>
          <a:p>
            <a:pPr>
              <a:buFont typeface="Wingdings" pitchFamily="2" charset="2"/>
              <a:buChar char="ü"/>
            </a:pPr>
            <a:r>
              <a:rPr lang="ja-JP" altLang="en-US" b="0">
                <a:solidFill>
                  <a:srgbClr val="00B0F0"/>
                </a:solidFill>
                <a:latin typeface="HGMaruGothicMPRO" panose="020F0600000000000000" pitchFamily="34" charset="-128"/>
                <a:ea typeface="HGMaruGothicMPRO" panose="020F0600000000000000" pitchFamily="34" charset="-128"/>
              </a:rPr>
              <a:t>どちら</a:t>
            </a:r>
            <a:r>
              <a:rPr lang="ja-JP" altLang="en-US" b="0" dirty="0">
                <a:solidFill>
                  <a:srgbClr val="00B0F0"/>
                </a:solidFill>
                <a:latin typeface="HGMaruGothicMPRO" panose="020F0600000000000000" pitchFamily="34" charset="-128"/>
                <a:ea typeface="HGMaruGothicMPRO" panose="020F0600000000000000" pitchFamily="34" charset="-128"/>
              </a:rPr>
              <a:t>かの睡眠時間が</a:t>
            </a:r>
            <a:r>
              <a:rPr lang="en-US" altLang="ja-JP" b="0" dirty="0">
                <a:solidFill>
                  <a:srgbClr val="00B0F0"/>
                </a:solidFill>
                <a:latin typeface="HGMaruGothicMPRO" panose="020F0600000000000000" pitchFamily="34" charset="-128"/>
                <a:ea typeface="HGMaruGothicMPRO" panose="020F0600000000000000" pitchFamily="34" charset="-128"/>
              </a:rPr>
              <a:t>6</a:t>
            </a:r>
            <a:r>
              <a:rPr lang="ja-JP" altLang="en-US" b="0">
                <a:solidFill>
                  <a:srgbClr val="00B0F0"/>
                </a:solidFill>
                <a:latin typeface="HGMaruGothicMPRO" panose="020F0600000000000000" pitchFamily="34" charset="-128"/>
                <a:ea typeface="HGMaruGothicMPRO" panose="020F0600000000000000" pitchFamily="34" charset="-128"/>
              </a:rPr>
              <a:t>時間未満</a:t>
            </a:r>
            <a:endParaRPr lang="en-US" altLang="ja-JP" b="0" dirty="0">
              <a:solidFill>
                <a:srgbClr val="00B0F0"/>
              </a:solidFill>
              <a:latin typeface="HGMaruGothicMPRO" panose="020F0600000000000000" pitchFamily="34" charset="-128"/>
              <a:ea typeface="HGMaruGothicMPRO" panose="020F0600000000000000" pitchFamily="34" charset="-128"/>
            </a:endParaRPr>
          </a:p>
          <a:p>
            <a:pPr>
              <a:buFont typeface="Wingdings" pitchFamily="2" charset="2"/>
              <a:buChar char="ü"/>
            </a:pPr>
            <a:endParaRPr kumimoji="1" lang="en-US" altLang="ja-JP" b="0" dirty="0">
              <a:solidFill>
                <a:srgbClr val="00B0F0"/>
              </a:solidFill>
              <a:latin typeface="HGMaruGothicMPRO" panose="020F0600000000000000" pitchFamily="34" charset="-128"/>
              <a:ea typeface="HGMaruGothicMPRO" panose="020F0600000000000000" pitchFamily="34" charset="-128"/>
            </a:endParaRPr>
          </a:p>
          <a:p>
            <a:pPr marL="0" indent="0">
              <a:buNone/>
            </a:pPr>
            <a:endParaRPr lang="en-US" altLang="ja-JP" b="0" dirty="0">
              <a:solidFill>
                <a:srgbClr val="00B0F0"/>
              </a:solidFill>
              <a:latin typeface="HGMaruGothicMPRO" panose="020F0600000000000000" pitchFamily="34" charset="-128"/>
              <a:ea typeface="HGMaruGothicMPRO" panose="020F0600000000000000" pitchFamily="34" charset="-128"/>
            </a:endParaRPr>
          </a:p>
          <a:p>
            <a:pPr marL="0" indent="0">
              <a:buNone/>
            </a:pPr>
            <a:r>
              <a:rPr lang="ja-JP" altLang="en-US" b="0">
                <a:solidFill>
                  <a:schemeClr val="tx2"/>
                </a:solidFill>
                <a:latin typeface="HGMaruGothicMPRO" panose="020F0600000000000000" pitchFamily="34" charset="-128"/>
                <a:ea typeface="HGMaruGothicMPRO" panose="020F0600000000000000" pitchFamily="34" charset="-128"/>
              </a:rPr>
              <a:t>が父親・母親とも有意に関連していた。</a:t>
            </a:r>
            <a:endParaRPr kumimoji="1" lang="en-US" altLang="ja-JP" b="0" dirty="0">
              <a:solidFill>
                <a:schemeClr val="tx2"/>
              </a:solidFill>
              <a:latin typeface="HGMaruGothicMPRO" panose="020F0600000000000000" pitchFamily="34" charset="-128"/>
              <a:ea typeface="HGMaruGothicMPRO" panose="020F0600000000000000" pitchFamily="34" charset="-128"/>
            </a:endParaRPr>
          </a:p>
        </p:txBody>
      </p:sp>
      <p:sp>
        <p:nvSpPr>
          <p:cNvPr id="6" name="タイトル 1">
            <a:extLst>
              <a:ext uri="{FF2B5EF4-FFF2-40B4-BE49-F238E27FC236}">
                <a16:creationId xmlns:a16="http://schemas.microsoft.com/office/drawing/2014/main" id="{011D555F-DEE8-839C-0220-91247DCD4881}"/>
              </a:ext>
            </a:extLst>
          </p:cNvPr>
          <p:cNvSpPr txBox="1">
            <a:spLocks/>
          </p:cNvSpPr>
          <p:nvPr/>
        </p:nvSpPr>
        <p:spPr>
          <a:xfrm>
            <a:off x="381000" y="52895"/>
            <a:ext cx="1162473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400">
                <a:solidFill>
                  <a:schemeClr val="tx2"/>
                </a:solidFill>
                <a:latin typeface="HGMaruGothicMPRO" panose="020F0600000000000000" pitchFamily="34" charset="-128"/>
                <a:ea typeface="HGMaruGothicMPRO" panose="020F0600000000000000" pitchFamily="34" charset="-128"/>
              </a:rPr>
              <a:t>同時期に心理的苦痛を経験した両親の危険因子</a:t>
            </a:r>
            <a:endParaRPr lang="ja-JP" altLang="en-US" sz="2400" dirty="0">
              <a:solidFill>
                <a:schemeClr val="tx2"/>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875299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21556-2314-8AF3-E45D-8D29F2BB6F5F}"/>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108CD3BF-39E3-3693-4C74-75AB6AE16B1A}"/>
              </a:ext>
            </a:extLst>
          </p:cNvPr>
          <p:cNvSpPr>
            <a:spLocks noGrp="1"/>
          </p:cNvSpPr>
          <p:nvPr>
            <p:ph idx="1"/>
          </p:nvPr>
        </p:nvSpPr>
        <p:spPr/>
        <p:txBody>
          <a:bodyPr>
            <a:normAutofit fontScale="77500" lnSpcReduction="20000"/>
          </a:bodyPr>
          <a:lstStyle/>
          <a:p>
            <a:pPr marL="0" indent="0">
              <a:buNone/>
            </a:pPr>
            <a:r>
              <a:rPr lang="ja-JP" altLang="en-US" b="0" u="sng">
                <a:solidFill>
                  <a:schemeClr val="tx2"/>
                </a:solidFill>
                <a:latin typeface="HGMaruGothicMPRO" panose="020F0600000000000000" pitchFamily="34" charset="-128"/>
                <a:ea typeface="HGMaruGothicMPRO" panose="020F0600000000000000" pitchFamily="34" charset="-128"/>
              </a:rPr>
              <a:t>多変量</a:t>
            </a:r>
            <a:r>
              <a:rPr lang="ja-JP" altLang="en-US" b="0" u="sng" dirty="0">
                <a:solidFill>
                  <a:schemeClr val="tx2"/>
                </a:solidFill>
                <a:latin typeface="HGMaruGothicMPRO" panose="020F0600000000000000" pitchFamily="34" charset="-128"/>
                <a:ea typeface="HGMaruGothicMPRO" panose="020F0600000000000000" pitchFamily="34" charset="-128"/>
              </a:rPr>
              <a:t>ロジスティック</a:t>
            </a:r>
            <a:r>
              <a:rPr lang="ja-JP" altLang="en-US" b="0" u="sng">
                <a:solidFill>
                  <a:schemeClr val="tx2"/>
                </a:solidFill>
                <a:latin typeface="HGMaruGothicMPRO" panose="020F0600000000000000" pitchFamily="34" charset="-128"/>
                <a:ea typeface="HGMaruGothicMPRO" panose="020F0600000000000000" pitchFamily="34" charset="-128"/>
              </a:rPr>
              <a:t>回帰解析（夫婦</a:t>
            </a:r>
            <a:r>
              <a:rPr lang="ja-JP" altLang="en-US" b="0" u="sng" dirty="0">
                <a:solidFill>
                  <a:schemeClr val="tx2"/>
                </a:solidFill>
                <a:latin typeface="HGMaruGothicMPRO" panose="020F0600000000000000" pitchFamily="34" charset="-128"/>
                <a:ea typeface="HGMaruGothicMPRO" panose="020F0600000000000000" pitchFamily="34" charset="-128"/>
              </a:rPr>
              <a:t>それぞれの</a:t>
            </a:r>
            <a:r>
              <a:rPr lang="en-US" altLang="ja-JP" b="0" u="sng" dirty="0">
                <a:solidFill>
                  <a:schemeClr val="tx2"/>
                </a:solidFill>
                <a:latin typeface="HGMaruGothicMPRO" panose="020F0600000000000000" pitchFamily="34" charset="-128"/>
                <a:ea typeface="HGMaruGothicMPRO" panose="020F0600000000000000" pitchFamily="34" charset="-128"/>
              </a:rPr>
              <a:t>K6</a:t>
            </a:r>
            <a:r>
              <a:rPr lang="ja-JP" altLang="en-US" b="0" u="sng" dirty="0">
                <a:solidFill>
                  <a:schemeClr val="tx2"/>
                </a:solidFill>
                <a:latin typeface="HGMaruGothicMPRO" panose="020F0600000000000000" pitchFamily="34" charset="-128"/>
                <a:ea typeface="HGMaruGothicMPRO" panose="020F0600000000000000" pitchFamily="34" charset="-128"/>
              </a:rPr>
              <a:t>が</a:t>
            </a:r>
            <a:r>
              <a:rPr lang="ja-JP" altLang="en-US" b="0" u="sng">
                <a:solidFill>
                  <a:schemeClr val="tx2"/>
                </a:solidFill>
                <a:latin typeface="HGMaruGothicMPRO" panose="020F0600000000000000" pitchFamily="34" charset="-128"/>
                <a:ea typeface="HGMaruGothicMPRO" panose="020F0600000000000000" pitchFamily="34" charset="-128"/>
              </a:rPr>
              <a:t>従属変数）</a:t>
            </a:r>
            <a:endParaRPr lang="en-US" altLang="ja-JP" b="0" u="sng" dirty="0">
              <a:solidFill>
                <a:schemeClr val="tx2"/>
              </a:solidFill>
              <a:latin typeface="HGMaruGothicMPRO" panose="020F0600000000000000" pitchFamily="34" charset="-128"/>
              <a:ea typeface="HGMaruGothicMPRO" panose="020F0600000000000000" pitchFamily="34" charset="-128"/>
            </a:endParaRPr>
          </a:p>
          <a:p>
            <a:pPr marL="0" indent="0">
              <a:buNone/>
            </a:pPr>
            <a:endParaRPr lang="en-US" altLang="ja-JP" b="0" dirty="0">
              <a:solidFill>
                <a:schemeClr val="tx2"/>
              </a:solidFill>
              <a:latin typeface="HGMaruGothicMPRO" panose="020F0600000000000000" pitchFamily="34" charset="-128"/>
              <a:ea typeface="HGMaruGothicMPRO" panose="020F0600000000000000" pitchFamily="34" charset="-128"/>
            </a:endParaRPr>
          </a:p>
          <a:p>
            <a:pPr marL="0" indent="0">
              <a:buNone/>
            </a:pPr>
            <a:endParaRPr lang="en-US" altLang="ja-JP" b="0" dirty="0">
              <a:solidFill>
                <a:schemeClr val="tx2"/>
              </a:solidFill>
              <a:latin typeface="HGMaruGothicMPRO" panose="020F0600000000000000" pitchFamily="34" charset="-128"/>
              <a:ea typeface="HGMaruGothicMPRO" panose="020F0600000000000000" pitchFamily="34" charset="-128"/>
            </a:endParaRPr>
          </a:p>
          <a:p>
            <a:pPr>
              <a:buFont typeface="Wingdings" pitchFamily="2" charset="2"/>
              <a:buChar char="ü"/>
            </a:pPr>
            <a:r>
              <a:rPr lang="ja-JP" altLang="en-US" b="0">
                <a:solidFill>
                  <a:srgbClr val="00B0F0"/>
                </a:solidFill>
                <a:latin typeface="HGMaruGothicMPRO" panose="020F0600000000000000" pitchFamily="34" charset="-128"/>
                <a:ea typeface="HGMaruGothicMPRO" panose="020F0600000000000000" pitchFamily="34" charset="-128"/>
              </a:rPr>
              <a:t>父親</a:t>
            </a:r>
            <a:r>
              <a:rPr lang="ja-JP" altLang="en-US" b="0" dirty="0">
                <a:solidFill>
                  <a:srgbClr val="00B0F0"/>
                </a:solidFill>
                <a:latin typeface="HGMaruGothicMPRO" panose="020F0600000000000000" pitchFamily="34" charset="-128"/>
                <a:ea typeface="HGMaruGothicMPRO" panose="020F0600000000000000" pitchFamily="34" charset="-128"/>
              </a:rPr>
              <a:t>の</a:t>
            </a:r>
            <a:r>
              <a:rPr lang="en-US" altLang="ja-JP" b="0" dirty="0">
                <a:solidFill>
                  <a:srgbClr val="00B0F0"/>
                </a:solidFill>
                <a:latin typeface="HGMaruGothicMPRO" panose="020F0600000000000000" pitchFamily="34" charset="-128"/>
                <a:ea typeface="HGMaruGothicMPRO" panose="020F0600000000000000" pitchFamily="34" charset="-128"/>
              </a:rPr>
              <a:t>55</a:t>
            </a:r>
            <a:r>
              <a:rPr lang="ja-JP" altLang="en-US" b="0" dirty="0">
                <a:solidFill>
                  <a:srgbClr val="00B0F0"/>
                </a:solidFill>
                <a:latin typeface="HGMaruGothicMPRO" panose="020F0600000000000000" pitchFamily="34" charset="-128"/>
                <a:ea typeface="HGMaruGothicMPRO" panose="020F0600000000000000" pitchFamily="34" charset="-128"/>
              </a:rPr>
              <a:t>時間以上</a:t>
            </a:r>
            <a:r>
              <a:rPr lang="ja-JP" altLang="en-US" b="0">
                <a:solidFill>
                  <a:srgbClr val="00B0F0"/>
                </a:solidFill>
                <a:latin typeface="HGMaruGothicMPRO" panose="020F0600000000000000" pitchFamily="34" charset="-128"/>
                <a:ea typeface="HGMaruGothicMPRO" panose="020F0600000000000000" pitchFamily="34" charset="-128"/>
              </a:rPr>
              <a:t>の労働</a:t>
            </a:r>
            <a:endParaRPr lang="en-US" altLang="ja-JP" b="0" dirty="0">
              <a:solidFill>
                <a:srgbClr val="00B0F0"/>
              </a:solidFill>
              <a:latin typeface="HGMaruGothicMPRO" panose="020F0600000000000000" pitchFamily="34" charset="-128"/>
              <a:ea typeface="HGMaruGothicMPRO" panose="020F0600000000000000" pitchFamily="34" charset="-128"/>
            </a:endParaRPr>
          </a:p>
          <a:p>
            <a:pPr>
              <a:buFont typeface="Wingdings" pitchFamily="2" charset="2"/>
              <a:buChar char="ü"/>
            </a:pPr>
            <a:endParaRPr lang="en-US" altLang="ja-JP" b="0" dirty="0">
              <a:solidFill>
                <a:srgbClr val="00B0F0"/>
              </a:solidFill>
              <a:latin typeface="HGMaruGothicMPRO" panose="020F0600000000000000" pitchFamily="34" charset="-128"/>
              <a:ea typeface="HGMaruGothicMPRO" panose="020F0600000000000000" pitchFamily="34" charset="-128"/>
            </a:endParaRPr>
          </a:p>
          <a:p>
            <a:pPr>
              <a:buFont typeface="Wingdings" pitchFamily="2" charset="2"/>
              <a:buChar char="ü"/>
            </a:pPr>
            <a:r>
              <a:rPr lang="ja-JP" altLang="en-US" b="0">
                <a:solidFill>
                  <a:srgbClr val="00B0F0"/>
                </a:solidFill>
                <a:latin typeface="HGMaruGothicMPRO" panose="020F0600000000000000" pitchFamily="34" charset="-128"/>
                <a:ea typeface="HGMaruGothicMPRO" panose="020F0600000000000000" pitchFamily="34" charset="-128"/>
              </a:rPr>
              <a:t>母親</a:t>
            </a:r>
            <a:r>
              <a:rPr lang="ja-JP" altLang="en-US" b="0" dirty="0">
                <a:solidFill>
                  <a:srgbClr val="00B0F0"/>
                </a:solidFill>
                <a:latin typeface="HGMaruGothicMPRO" panose="020F0600000000000000" pitchFamily="34" charset="-128"/>
                <a:ea typeface="HGMaruGothicMPRO" panose="020F0600000000000000" pitchFamily="34" charset="-128"/>
              </a:rPr>
              <a:t>の</a:t>
            </a:r>
            <a:r>
              <a:rPr lang="en-US" altLang="ja-JP" b="0" dirty="0">
                <a:solidFill>
                  <a:srgbClr val="00B0F0"/>
                </a:solidFill>
                <a:latin typeface="HGMaruGothicMPRO" panose="020F0600000000000000" pitchFamily="34" charset="-128"/>
                <a:ea typeface="HGMaruGothicMPRO" panose="020F0600000000000000" pitchFamily="34" charset="-128"/>
              </a:rPr>
              <a:t>6</a:t>
            </a:r>
            <a:r>
              <a:rPr lang="ja-JP" altLang="en-US" b="0" dirty="0">
                <a:solidFill>
                  <a:srgbClr val="00B0F0"/>
                </a:solidFill>
                <a:latin typeface="HGMaruGothicMPRO" panose="020F0600000000000000" pitchFamily="34" charset="-128"/>
                <a:ea typeface="HGMaruGothicMPRO" panose="020F0600000000000000" pitchFamily="34" charset="-128"/>
              </a:rPr>
              <a:t>時間未満</a:t>
            </a:r>
            <a:r>
              <a:rPr lang="ja-JP" altLang="en-US" b="0">
                <a:solidFill>
                  <a:srgbClr val="00B0F0"/>
                </a:solidFill>
                <a:latin typeface="HGMaruGothicMPRO" panose="020F0600000000000000" pitchFamily="34" charset="-128"/>
                <a:ea typeface="HGMaruGothicMPRO" panose="020F0600000000000000" pitchFamily="34" charset="-128"/>
              </a:rPr>
              <a:t>の睡眠</a:t>
            </a:r>
            <a:endParaRPr lang="en-US" altLang="ja-JP" b="0" dirty="0">
              <a:solidFill>
                <a:srgbClr val="00B0F0"/>
              </a:solidFill>
              <a:latin typeface="HGMaruGothicMPRO" panose="020F0600000000000000" pitchFamily="34" charset="-128"/>
              <a:ea typeface="HGMaruGothicMPRO" panose="020F0600000000000000" pitchFamily="34" charset="-128"/>
            </a:endParaRPr>
          </a:p>
          <a:p>
            <a:pPr>
              <a:buFont typeface="Wingdings" pitchFamily="2" charset="2"/>
              <a:buChar char="ü"/>
            </a:pPr>
            <a:endParaRPr lang="en-US" altLang="ja-JP" b="0" dirty="0">
              <a:solidFill>
                <a:srgbClr val="00B0F0"/>
              </a:solidFill>
              <a:latin typeface="HGMaruGothicMPRO" panose="020F0600000000000000" pitchFamily="34" charset="-128"/>
              <a:ea typeface="HGMaruGothicMPRO" panose="020F0600000000000000" pitchFamily="34" charset="-128"/>
            </a:endParaRPr>
          </a:p>
          <a:p>
            <a:pPr>
              <a:buFont typeface="Wingdings" pitchFamily="2" charset="2"/>
              <a:buChar char="ü"/>
            </a:pPr>
            <a:r>
              <a:rPr lang="ja-JP" altLang="en-US" b="0">
                <a:solidFill>
                  <a:srgbClr val="00B0F0"/>
                </a:solidFill>
                <a:latin typeface="HGMaruGothicMPRO" panose="020F0600000000000000" pitchFamily="34" charset="-128"/>
                <a:ea typeface="HGMaruGothicMPRO" panose="020F0600000000000000" pitchFamily="34" charset="-128"/>
              </a:rPr>
              <a:t>月齢</a:t>
            </a:r>
            <a:r>
              <a:rPr lang="ja-JP" altLang="en-US" b="0" dirty="0">
                <a:solidFill>
                  <a:srgbClr val="00B0F0"/>
                </a:solidFill>
                <a:latin typeface="HGMaruGothicMPRO" panose="020F0600000000000000" pitchFamily="34" charset="-128"/>
                <a:ea typeface="HGMaruGothicMPRO" panose="020F0600000000000000" pitchFamily="34" charset="-128"/>
              </a:rPr>
              <a:t>が</a:t>
            </a:r>
            <a:r>
              <a:rPr lang="en-US" altLang="ja-JP" b="0" dirty="0">
                <a:solidFill>
                  <a:srgbClr val="00B0F0"/>
                </a:solidFill>
                <a:latin typeface="HGMaruGothicMPRO" panose="020F0600000000000000" pitchFamily="34" charset="-128"/>
                <a:ea typeface="HGMaruGothicMPRO" panose="020F0600000000000000" pitchFamily="34" charset="-128"/>
              </a:rPr>
              <a:t>6</a:t>
            </a:r>
            <a:r>
              <a:rPr lang="ja-JP" altLang="en-US" b="0" dirty="0">
                <a:solidFill>
                  <a:srgbClr val="00B0F0"/>
                </a:solidFill>
                <a:latin typeface="HGMaruGothicMPRO" panose="020F0600000000000000" pitchFamily="34" charset="-128"/>
                <a:ea typeface="HGMaruGothicMPRO" panose="020F0600000000000000" pitchFamily="34" charset="-128"/>
              </a:rPr>
              <a:t>～</a:t>
            </a:r>
            <a:r>
              <a:rPr lang="en-US" altLang="ja-JP" b="0" dirty="0">
                <a:solidFill>
                  <a:srgbClr val="00B0F0"/>
                </a:solidFill>
                <a:latin typeface="HGMaruGothicMPRO" panose="020F0600000000000000" pitchFamily="34" charset="-128"/>
                <a:ea typeface="HGMaruGothicMPRO" panose="020F0600000000000000" pitchFamily="34" charset="-128"/>
              </a:rPr>
              <a:t>12</a:t>
            </a:r>
            <a:r>
              <a:rPr lang="ja-JP" altLang="en-US" b="0">
                <a:solidFill>
                  <a:srgbClr val="00B0F0"/>
                </a:solidFill>
                <a:latin typeface="HGMaruGothicMPRO" panose="020F0600000000000000" pitchFamily="34" charset="-128"/>
                <a:ea typeface="HGMaruGothicMPRO" panose="020F0600000000000000" pitchFamily="34" charset="-128"/>
              </a:rPr>
              <a:t>か月</a:t>
            </a:r>
            <a:endParaRPr lang="en-US" altLang="ja-JP" b="0" dirty="0">
              <a:solidFill>
                <a:srgbClr val="00B0F0"/>
              </a:solidFill>
              <a:latin typeface="HGMaruGothicMPRO" panose="020F0600000000000000" pitchFamily="34" charset="-128"/>
              <a:ea typeface="HGMaruGothicMPRO" panose="020F0600000000000000" pitchFamily="34" charset="-128"/>
            </a:endParaRPr>
          </a:p>
          <a:p>
            <a:pPr>
              <a:buFont typeface="Wingdings" pitchFamily="2" charset="2"/>
              <a:buChar char="ü"/>
            </a:pPr>
            <a:endParaRPr lang="en-US" altLang="ja-JP" b="0" dirty="0">
              <a:solidFill>
                <a:srgbClr val="00B0F0"/>
              </a:solidFill>
              <a:latin typeface="HGMaruGothicMPRO" panose="020F0600000000000000" pitchFamily="34" charset="-128"/>
              <a:ea typeface="HGMaruGothicMPRO" panose="020F0600000000000000" pitchFamily="34" charset="-128"/>
            </a:endParaRPr>
          </a:p>
          <a:p>
            <a:pPr>
              <a:buFont typeface="Wingdings" pitchFamily="2" charset="2"/>
              <a:buChar char="ü"/>
            </a:pPr>
            <a:r>
              <a:rPr lang="ja-JP" altLang="en-US" b="0">
                <a:solidFill>
                  <a:srgbClr val="00B0F0"/>
                </a:solidFill>
                <a:latin typeface="HGMaruGothicMPRO" panose="020F0600000000000000" pitchFamily="34" charset="-128"/>
                <a:ea typeface="HGMaruGothicMPRO" panose="020F0600000000000000" pitchFamily="34" charset="-128"/>
              </a:rPr>
              <a:t>高い家計支出</a:t>
            </a:r>
            <a:endParaRPr lang="en-US" altLang="ja-JP" b="0" dirty="0">
              <a:solidFill>
                <a:srgbClr val="00B0F0"/>
              </a:solidFill>
              <a:latin typeface="HGMaruGothicMPRO" panose="020F0600000000000000" pitchFamily="34" charset="-128"/>
              <a:ea typeface="HGMaruGothicMPRO" panose="020F0600000000000000" pitchFamily="34" charset="-128"/>
            </a:endParaRPr>
          </a:p>
          <a:p>
            <a:pPr>
              <a:buFont typeface="Wingdings" pitchFamily="2" charset="2"/>
              <a:buChar char="ü"/>
            </a:pPr>
            <a:endParaRPr kumimoji="1" lang="en-US" altLang="ja-JP" b="0" dirty="0">
              <a:solidFill>
                <a:srgbClr val="00B0F0"/>
              </a:solidFill>
              <a:latin typeface="HGMaruGothicMPRO" panose="020F0600000000000000" pitchFamily="34" charset="-128"/>
              <a:ea typeface="HGMaruGothicMPRO" panose="020F0600000000000000" pitchFamily="34" charset="-128"/>
            </a:endParaRPr>
          </a:p>
          <a:p>
            <a:pPr marL="0" indent="0">
              <a:buNone/>
            </a:pPr>
            <a:r>
              <a:rPr lang="ja-JP" altLang="en-US" sz="2800" b="0">
                <a:solidFill>
                  <a:schemeClr val="tx2"/>
                </a:solidFill>
                <a:latin typeface="HGMaruGothicMPRO" panose="020F0600000000000000" pitchFamily="34" charset="-128"/>
                <a:ea typeface="HGMaruGothicMPRO" panose="020F0600000000000000" pitchFamily="34" charset="-128"/>
              </a:rPr>
              <a:t>が同時期に心理的苦痛を経験した両親と有意に相関していた。</a:t>
            </a:r>
            <a:endParaRPr kumimoji="1" lang="en-US" altLang="ja-JP" b="0" dirty="0">
              <a:solidFill>
                <a:srgbClr val="00B0F0"/>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9951988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26B70-5788-13EC-8BEE-BBC843A8492B}"/>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52E5E3A4-CA19-64AD-18C6-D14B0CF6634B}"/>
              </a:ext>
            </a:extLst>
          </p:cNvPr>
          <p:cNvSpPr>
            <a:spLocks noGrp="1"/>
          </p:cNvSpPr>
          <p:nvPr>
            <p:ph idx="1"/>
          </p:nvPr>
        </p:nvSpPr>
        <p:spPr>
          <a:xfrm>
            <a:off x="313266" y="911225"/>
            <a:ext cx="10515600" cy="4351338"/>
          </a:xfrm>
        </p:spPr>
        <p:txBody>
          <a:bodyPr>
            <a:normAutofit/>
          </a:bodyPr>
          <a:lstStyle/>
          <a:p>
            <a:r>
              <a:rPr lang="ja-JP" altLang="en-US" sz="2400" b="0">
                <a:solidFill>
                  <a:schemeClr val="tx2"/>
                </a:solidFill>
                <a:latin typeface="HGMaruGothicMPRO" panose="020F0600000000000000" pitchFamily="34" charset="-128"/>
                <a:ea typeface="HGMaruGothicMPRO" panose="020F0600000000000000" pitchFamily="34" charset="-128"/>
              </a:rPr>
              <a:t>片方に心理的苦痛を認めるなら</a:t>
            </a:r>
            <a:r>
              <a:rPr lang="ja-JP" altLang="en-US" sz="2400" b="0" dirty="0">
                <a:solidFill>
                  <a:schemeClr val="tx2"/>
                </a:solidFill>
                <a:latin typeface="HGMaruGothicMPRO" panose="020F0600000000000000" pitchFamily="34" charset="-128"/>
                <a:ea typeface="HGMaruGothicMPRO" panose="020F0600000000000000" pitchFamily="34" charset="-128"/>
              </a:rPr>
              <a:t>、もう片方が</a:t>
            </a:r>
            <a:r>
              <a:rPr lang="en-US" altLang="ja-JP" sz="2400" b="0" dirty="0" err="1">
                <a:solidFill>
                  <a:schemeClr val="tx2"/>
                </a:solidFill>
                <a:latin typeface="HGMaruGothicMPRO" panose="020F0600000000000000" pitchFamily="34" charset="-128"/>
                <a:ea typeface="HGMaruGothicMPRO" panose="020F0600000000000000" pitchFamily="34" charset="-128"/>
              </a:rPr>
              <a:t>MPDorSPD</a:t>
            </a:r>
            <a:r>
              <a:rPr lang="ja-JP" altLang="en-US" sz="2400" b="0" dirty="0">
                <a:solidFill>
                  <a:schemeClr val="tx2"/>
                </a:solidFill>
                <a:latin typeface="HGMaruGothicMPRO" panose="020F0600000000000000" pitchFamily="34" charset="-128"/>
                <a:ea typeface="HGMaruGothicMPRO" panose="020F0600000000000000" pitchFamily="34" charset="-128"/>
              </a:rPr>
              <a:t>になるオッズ比は</a:t>
            </a:r>
            <a:r>
              <a:rPr lang="en-US" altLang="ja-JP" sz="2400" b="0" dirty="0">
                <a:solidFill>
                  <a:schemeClr val="tx2"/>
                </a:solidFill>
                <a:latin typeface="HGMaruGothicMPRO" panose="020F0600000000000000" pitchFamily="34" charset="-128"/>
                <a:ea typeface="HGMaruGothicMPRO" panose="020F0600000000000000" pitchFamily="34" charset="-128"/>
              </a:rPr>
              <a:t>4.84</a:t>
            </a:r>
            <a:r>
              <a:rPr lang="ja-JP" altLang="en-US" sz="2400" b="0" dirty="0">
                <a:solidFill>
                  <a:schemeClr val="tx2"/>
                </a:solidFill>
                <a:latin typeface="HGMaruGothicMPRO" panose="020F0600000000000000" pitchFamily="34" charset="-128"/>
                <a:ea typeface="HGMaruGothicMPRO" panose="020F0600000000000000" pitchFamily="34" charset="-128"/>
              </a:rPr>
              <a:t>倍、</a:t>
            </a:r>
            <a:r>
              <a:rPr lang="en-US" altLang="ja-JP" sz="2400" b="0" dirty="0">
                <a:solidFill>
                  <a:schemeClr val="tx2"/>
                </a:solidFill>
                <a:latin typeface="HGMaruGothicMPRO" panose="020F0600000000000000" pitchFamily="34" charset="-128"/>
                <a:ea typeface="HGMaruGothicMPRO" panose="020F0600000000000000" pitchFamily="34" charset="-128"/>
              </a:rPr>
              <a:t>SPD</a:t>
            </a:r>
            <a:r>
              <a:rPr lang="ja-JP" altLang="en-US" sz="2400" b="0" dirty="0">
                <a:solidFill>
                  <a:schemeClr val="tx2"/>
                </a:solidFill>
                <a:latin typeface="HGMaruGothicMPRO" panose="020F0600000000000000" pitchFamily="34" charset="-128"/>
                <a:ea typeface="HGMaruGothicMPRO" panose="020F0600000000000000" pitchFamily="34" charset="-128"/>
              </a:rPr>
              <a:t>は</a:t>
            </a:r>
            <a:r>
              <a:rPr lang="en-US" altLang="ja-JP" sz="2400" b="0" dirty="0">
                <a:solidFill>
                  <a:schemeClr val="tx2"/>
                </a:solidFill>
                <a:latin typeface="HGMaruGothicMPRO" panose="020F0600000000000000" pitchFamily="34" charset="-128"/>
                <a:ea typeface="HGMaruGothicMPRO" panose="020F0600000000000000" pitchFamily="34" charset="-128"/>
              </a:rPr>
              <a:t>3.66</a:t>
            </a:r>
            <a:r>
              <a:rPr lang="ja-JP" altLang="en-US" sz="2400" b="0" dirty="0">
                <a:solidFill>
                  <a:schemeClr val="tx2"/>
                </a:solidFill>
                <a:latin typeface="HGMaruGothicMPRO" panose="020F0600000000000000" pitchFamily="34" charset="-128"/>
                <a:ea typeface="HGMaruGothicMPRO" panose="020F0600000000000000" pitchFamily="34" charset="-128"/>
              </a:rPr>
              <a:t>倍。</a:t>
            </a:r>
            <a:endParaRPr kumimoji="1" lang="en-US" altLang="ja-JP" sz="2400" b="0" dirty="0">
              <a:solidFill>
                <a:schemeClr val="tx2"/>
              </a:solidFill>
              <a:latin typeface="HGMaruGothicMPRO" panose="020F0600000000000000" pitchFamily="34" charset="-128"/>
              <a:ea typeface="HGMaruGothicMPRO" panose="020F0600000000000000" pitchFamily="34" charset="-128"/>
            </a:endParaRPr>
          </a:p>
          <a:p>
            <a:endParaRPr lang="en-US" altLang="ja-JP" sz="2400" b="0" dirty="0">
              <a:solidFill>
                <a:schemeClr val="tx2"/>
              </a:solidFill>
              <a:latin typeface="HGMaruGothicMPRO" panose="020F0600000000000000" pitchFamily="34" charset="-128"/>
              <a:ea typeface="HGMaruGothicMPRO" panose="020F0600000000000000" pitchFamily="34" charset="-128"/>
            </a:endParaRPr>
          </a:p>
          <a:p>
            <a:r>
              <a:rPr kumimoji="1" lang="ja-JP" altLang="en-US" sz="2400" b="0" dirty="0">
                <a:solidFill>
                  <a:schemeClr val="tx2"/>
                </a:solidFill>
                <a:latin typeface="HGMaruGothicMPRO" panose="020F0600000000000000" pitchFamily="34" charset="-128"/>
                <a:ea typeface="HGMaruGothicMPRO" panose="020F0600000000000000" pitchFamily="34" charset="-128"/>
              </a:rPr>
              <a:t>国民生活基礎調査：回収率</a:t>
            </a:r>
            <a:r>
              <a:rPr lang="en-US" altLang="ja-JP" sz="2400" b="0" dirty="0">
                <a:solidFill>
                  <a:schemeClr val="tx2"/>
                </a:solidFill>
                <a:latin typeface="HGMaruGothicMPRO" panose="020F0600000000000000" pitchFamily="34" charset="-128"/>
                <a:ea typeface="HGMaruGothicMPRO" panose="020F0600000000000000" pitchFamily="34" charset="-128"/>
              </a:rPr>
              <a:t>77.5%</a:t>
            </a:r>
            <a:r>
              <a:rPr lang="ja-JP" altLang="en-US" sz="2400" b="0" dirty="0">
                <a:solidFill>
                  <a:schemeClr val="tx2"/>
                </a:solidFill>
                <a:latin typeface="HGMaruGothicMPRO" panose="020F0600000000000000" pitchFamily="34" charset="-128"/>
                <a:ea typeface="HGMaruGothicMPRO" panose="020F0600000000000000" pitchFamily="34" charset="-128"/>
              </a:rPr>
              <a:t>、無回答者のほとんどは若年層や単身世帯→国勢調査と比較し代表性は高い。</a:t>
            </a:r>
            <a:endParaRPr lang="en-US" altLang="ja-JP" sz="2400" b="0" dirty="0">
              <a:solidFill>
                <a:schemeClr val="tx2"/>
              </a:solidFill>
              <a:latin typeface="HGMaruGothicMPRO" panose="020F0600000000000000" pitchFamily="34" charset="-128"/>
              <a:ea typeface="HGMaruGothicMPRO" panose="020F0600000000000000" pitchFamily="34" charset="-128"/>
            </a:endParaRPr>
          </a:p>
          <a:p>
            <a:endParaRPr kumimoji="1" lang="en-US" altLang="ja-JP" sz="2400" b="0" dirty="0">
              <a:solidFill>
                <a:schemeClr val="tx2"/>
              </a:solidFill>
              <a:latin typeface="HGMaruGothicMPRO" panose="020F0600000000000000" pitchFamily="34" charset="-128"/>
              <a:ea typeface="HGMaruGothicMPRO" panose="020F0600000000000000" pitchFamily="34" charset="-128"/>
            </a:endParaRPr>
          </a:p>
          <a:p>
            <a:r>
              <a:rPr lang="ja-JP" altLang="en-US" sz="2400" b="0" dirty="0">
                <a:solidFill>
                  <a:schemeClr val="tx2"/>
                </a:solidFill>
                <a:latin typeface="HGMaruGothicMPRO" panose="020F0600000000000000" pitchFamily="34" charset="-128"/>
                <a:ea typeface="HGMaruGothicMPRO" panose="020F0600000000000000" pitchFamily="34" charset="-128"/>
              </a:rPr>
              <a:t>今回、</a:t>
            </a:r>
            <a:r>
              <a:rPr lang="en-US" altLang="ja-JP" sz="2400" b="0" dirty="0">
                <a:solidFill>
                  <a:schemeClr val="tx2"/>
                </a:solidFill>
                <a:latin typeface="HGMaruGothicMPRO" panose="020F0600000000000000" pitchFamily="34" charset="-128"/>
                <a:ea typeface="HGMaruGothicMPRO" panose="020F0600000000000000" pitchFamily="34" charset="-128"/>
              </a:rPr>
              <a:t>1</a:t>
            </a:r>
            <a:r>
              <a:rPr lang="ja-JP" altLang="en-US" sz="2400" b="0" dirty="0">
                <a:solidFill>
                  <a:schemeClr val="tx2"/>
                </a:solidFill>
                <a:latin typeface="HGMaruGothicMPRO" panose="020F0600000000000000" pitchFamily="34" charset="-128"/>
                <a:ea typeface="HGMaruGothicMPRO" panose="020F0600000000000000" pitchFamily="34" charset="-128"/>
              </a:rPr>
              <a:t>人当たりの家計</a:t>
            </a:r>
            <a:r>
              <a:rPr lang="ja-JP" altLang="en-US" sz="2400" b="0">
                <a:solidFill>
                  <a:schemeClr val="tx2"/>
                </a:solidFill>
                <a:latin typeface="HGMaruGothicMPRO" panose="020F0600000000000000" pitchFamily="34" charset="-128"/>
                <a:ea typeface="HGMaruGothicMPRO" panose="020F0600000000000000" pitchFamily="34" charset="-128"/>
              </a:rPr>
              <a:t>支出と心理的苦痛の</a:t>
            </a:r>
            <a:r>
              <a:rPr lang="ja-JP" altLang="en-US" sz="2400" b="0" dirty="0">
                <a:solidFill>
                  <a:schemeClr val="tx2"/>
                </a:solidFill>
                <a:latin typeface="HGMaruGothicMPRO" panose="020F0600000000000000" pitchFamily="34" charset="-128"/>
                <a:ea typeface="HGMaruGothicMPRO" panose="020F0600000000000000" pitchFamily="34" charset="-128"/>
              </a:rPr>
              <a:t>相関が示されたが、因果関係の説明は</a:t>
            </a:r>
            <a:r>
              <a:rPr lang="ja-JP" altLang="en-US" sz="2400" b="0">
                <a:solidFill>
                  <a:schemeClr val="tx2"/>
                </a:solidFill>
                <a:latin typeface="HGMaruGothicMPRO" panose="020F0600000000000000" pitchFamily="34" charset="-128"/>
                <a:ea typeface="HGMaruGothicMPRO" panose="020F0600000000000000" pitchFamily="34" charset="-128"/>
              </a:rPr>
              <a:t>難しい。→</a:t>
            </a:r>
            <a:r>
              <a:rPr lang="ja-JP" altLang="en-US" sz="2400" b="0" dirty="0">
                <a:solidFill>
                  <a:schemeClr val="tx2"/>
                </a:solidFill>
                <a:latin typeface="HGMaruGothicMPRO" panose="020F0600000000000000" pitchFamily="34" charset="-128"/>
                <a:ea typeface="HGMaruGothicMPRO" panose="020F0600000000000000" pitchFamily="34" charset="-128"/>
              </a:rPr>
              <a:t>家計支出の増加</a:t>
            </a:r>
            <a:r>
              <a:rPr lang="ja-JP" altLang="en-US" sz="2400" b="0">
                <a:solidFill>
                  <a:schemeClr val="tx2"/>
                </a:solidFill>
                <a:latin typeface="HGMaruGothicMPRO" panose="020F0600000000000000" pitchFamily="34" charset="-128"/>
                <a:ea typeface="HGMaruGothicMPRO" panose="020F0600000000000000" pitchFamily="34" charset="-128"/>
              </a:rPr>
              <a:t>は結果の可能性もある。</a:t>
            </a:r>
            <a:endParaRPr lang="en-US" altLang="ja-JP" sz="2400" b="0" dirty="0">
              <a:solidFill>
                <a:schemeClr val="tx2"/>
              </a:solidFill>
              <a:latin typeface="HGMaruGothicMPRO" panose="020F0600000000000000" pitchFamily="34" charset="-128"/>
              <a:ea typeface="HGMaruGothicMPRO" panose="020F0600000000000000" pitchFamily="34" charset="-128"/>
            </a:endParaRPr>
          </a:p>
        </p:txBody>
      </p:sp>
      <p:sp>
        <p:nvSpPr>
          <p:cNvPr id="6" name="テキスト ボックス 5">
            <a:extLst>
              <a:ext uri="{FF2B5EF4-FFF2-40B4-BE49-F238E27FC236}">
                <a16:creationId xmlns:a16="http://schemas.microsoft.com/office/drawing/2014/main" id="{AC22D41F-118F-542E-FD82-9987B18FC1A3}"/>
              </a:ext>
            </a:extLst>
          </p:cNvPr>
          <p:cNvSpPr txBox="1"/>
          <p:nvPr/>
        </p:nvSpPr>
        <p:spPr>
          <a:xfrm>
            <a:off x="313266" y="5552160"/>
            <a:ext cx="4700326" cy="773289"/>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en-US" altLang="ja-JP" sz="1600" dirty="0">
                <a:solidFill>
                  <a:srgbClr val="00B0F0"/>
                </a:solidFill>
                <a:latin typeface="HGMaruGothicMPRO" panose="020F0600000000000000" pitchFamily="34" charset="-128"/>
                <a:ea typeface="HGMaruGothicMPRO" panose="020F0600000000000000" pitchFamily="34" charset="-128"/>
              </a:rPr>
              <a:t>MPD</a:t>
            </a:r>
            <a:r>
              <a:rPr lang="ja-JP" altLang="en-US" sz="1600">
                <a:solidFill>
                  <a:srgbClr val="00B0F0"/>
                </a:solidFill>
                <a:latin typeface="HGMaruGothicMPRO" panose="020F0600000000000000" pitchFamily="34" charset="-128"/>
                <a:ea typeface="HGMaruGothicMPRO" panose="020F0600000000000000" pitchFamily="34" charset="-128"/>
              </a:rPr>
              <a:t>：中等度の心理的苦痛</a:t>
            </a:r>
            <a:r>
              <a:rPr lang="en-US" altLang="ja-JP" sz="1600" dirty="0">
                <a:solidFill>
                  <a:srgbClr val="00B0F0"/>
                </a:solidFill>
                <a:latin typeface="HGMaruGothicMPRO" panose="020F0600000000000000" pitchFamily="34" charset="-128"/>
                <a:ea typeface="HGMaruGothicMPRO" panose="020F0600000000000000" pitchFamily="34" charset="-128"/>
              </a:rPr>
              <a:t> K6: 9</a:t>
            </a:r>
            <a:r>
              <a:rPr lang="ja-JP" altLang="en-US" sz="1600">
                <a:solidFill>
                  <a:srgbClr val="00B0F0"/>
                </a:solidFill>
                <a:latin typeface="HGMaruGothicMPRO" panose="020F0600000000000000" pitchFamily="34" charset="-128"/>
                <a:ea typeface="HGMaruGothicMPRO" panose="020F0600000000000000" pitchFamily="34" charset="-128"/>
              </a:rPr>
              <a:t>点</a:t>
            </a:r>
            <a:r>
              <a:rPr lang="en-US" altLang="ja-JP" sz="1600" dirty="0">
                <a:solidFill>
                  <a:srgbClr val="00B0F0"/>
                </a:solidFill>
                <a:latin typeface="HGMaruGothicMPRO" panose="020F0600000000000000" pitchFamily="34" charset="-128"/>
                <a:ea typeface="HGMaruGothicMPRO" panose="020F0600000000000000" pitchFamily="34" charset="-128"/>
              </a:rPr>
              <a:t>〜13</a:t>
            </a:r>
            <a:r>
              <a:rPr lang="ja-JP" altLang="en-US" sz="1600">
                <a:solidFill>
                  <a:srgbClr val="00B0F0"/>
                </a:solidFill>
                <a:latin typeface="HGMaruGothicMPRO" panose="020F0600000000000000" pitchFamily="34" charset="-128"/>
                <a:ea typeface="HGMaruGothicMPRO" panose="020F0600000000000000" pitchFamily="34" charset="-128"/>
              </a:rPr>
              <a:t>点</a:t>
            </a:r>
            <a:endParaRPr lang="en-US" altLang="ja-JP" sz="1600" dirty="0">
              <a:solidFill>
                <a:srgbClr val="00B0F0"/>
              </a:solidFill>
              <a:latin typeface="HGMaruGothicMPRO" panose="020F0600000000000000" pitchFamily="34" charset="-128"/>
              <a:ea typeface="HGMaruGothicMPRO" panose="020F0600000000000000" pitchFamily="34" charset="-128"/>
            </a:endParaRPr>
          </a:p>
          <a:p>
            <a:pPr marL="285750" indent="-285750">
              <a:lnSpc>
                <a:spcPct val="150000"/>
              </a:lnSpc>
              <a:buFont typeface="Arial" panose="020B0604020202020204" pitchFamily="34" charset="0"/>
              <a:buChar char="•"/>
            </a:pPr>
            <a:r>
              <a:rPr lang="en-US" altLang="ja-JP" sz="1600" dirty="0">
                <a:solidFill>
                  <a:srgbClr val="FF0000"/>
                </a:solidFill>
                <a:latin typeface="HGMaruGothicMPRO" panose="020F0600000000000000" pitchFamily="34" charset="-128"/>
                <a:ea typeface="HGMaruGothicMPRO" panose="020F0600000000000000" pitchFamily="34" charset="-128"/>
              </a:rPr>
              <a:t>SPD</a:t>
            </a:r>
            <a:r>
              <a:rPr lang="ja-JP" altLang="en-US" sz="1600">
                <a:solidFill>
                  <a:srgbClr val="FF0000"/>
                </a:solidFill>
                <a:latin typeface="HGMaruGothicMPRO" panose="020F0600000000000000" pitchFamily="34" charset="-128"/>
                <a:ea typeface="HGMaruGothicMPRO" panose="020F0600000000000000" pitchFamily="34" charset="-128"/>
              </a:rPr>
              <a:t>：重度の心理的苦痛</a:t>
            </a:r>
            <a:r>
              <a:rPr lang="en-US" altLang="ja-JP" sz="1600" dirty="0">
                <a:solidFill>
                  <a:srgbClr val="FF0000"/>
                </a:solidFill>
                <a:latin typeface="HGMaruGothicMPRO" panose="020F0600000000000000" pitchFamily="34" charset="-128"/>
                <a:ea typeface="HGMaruGothicMPRO" panose="020F0600000000000000" pitchFamily="34" charset="-128"/>
              </a:rPr>
              <a:t> K6: 13</a:t>
            </a:r>
            <a:r>
              <a:rPr lang="ja-JP" altLang="en-US" sz="1600">
                <a:solidFill>
                  <a:srgbClr val="FF0000"/>
                </a:solidFill>
                <a:latin typeface="HGMaruGothicMPRO" panose="020F0600000000000000" pitchFamily="34" charset="-128"/>
                <a:ea typeface="HGMaruGothicMPRO" panose="020F0600000000000000" pitchFamily="34" charset="-128"/>
              </a:rPr>
              <a:t>点以上</a:t>
            </a:r>
            <a:endParaRPr lang="en-US" altLang="ja-JP" sz="1600" dirty="0">
              <a:solidFill>
                <a:srgbClr val="FF0000"/>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22162508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440FA-049A-3B9A-A288-2517316833A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DCA8AA6-9527-088B-AB38-A386DE4AA05E}"/>
              </a:ext>
            </a:extLst>
          </p:cNvPr>
          <p:cNvSpPr>
            <a:spLocks noGrp="1"/>
          </p:cNvSpPr>
          <p:nvPr>
            <p:ph type="title"/>
          </p:nvPr>
        </p:nvSpPr>
        <p:spPr/>
        <p:txBody>
          <a:bodyPr/>
          <a:lstStyle/>
          <a:p>
            <a:r>
              <a:rPr lang="ja-JP" altLang="en-US">
                <a:solidFill>
                  <a:schemeClr val="tx2"/>
                </a:solidFill>
                <a:latin typeface="HGMaruGothicMPRO" panose="020F0600000000000000" pitchFamily="34" charset="-128"/>
                <a:ea typeface="HGMaruGothicMPRO" panose="020F0600000000000000" pitchFamily="34" charset="-128"/>
              </a:rPr>
              <a:t>父親の産後うつの３大リスク</a:t>
            </a:r>
            <a:endParaRPr kumimoji="1" lang="ja-JP" altLang="en-US" dirty="0">
              <a:solidFill>
                <a:schemeClr val="tx2"/>
              </a:solidFill>
              <a:latin typeface="HGMaruGothicMPRO" panose="020F0600000000000000" pitchFamily="34" charset="-128"/>
              <a:ea typeface="HGMaruGothicMPRO" panose="020F0600000000000000" pitchFamily="34" charset="-128"/>
            </a:endParaRPr>
          </a:p>
        </p:txBody>
      </p:sp>
      <p:sp>
        <p:nvSpPr>
          <p:cNvPr id="12" name="テキスト ボックス 11">
            <a:extLst>
              <a:ext uri="{FF2B5EF4-FFF2-40B4-BE49-F238E27FC236}">
                <a16:creationId xmlns:a16="http://schemas.microsoft.com/office/drawing/2014/main" id="{9C367008-4AF9-192B-A222-BD917004004B}"/>
              </a:ext>
            </a:extLst>
          </p:cNvPr>
          <p:cNvSpPr txBox="1"/>
          <p:nvPr/>
        </p:nvSpPr>
        <p:spPr>
          <a:xfrm>
            <a:off x="0" y="1690688"/>
            <a:ext cx="12192000" cy="4082849"/>
          </a:xfrm>
          <a:prstGeom prst="rect">
            <a:avLst/>
          </a:prstGeom>
          <a:noFill/>
        </p:spPr>
        <p:txBody>
          <a:bodyPr wrap="square" rtlCol="0">
            <a:spAutoFit/>
          </a:bodyPr>
          <a:lstStyle/>
          <a:p>
            <a:pPr algn="ctr">
              <a:lnSpc>
                <a:spcPct val="150000"/>
              </a:lnSpc>
            </a:pPr>
            <a:endParaRPr lang="en-US" altLang="ja-JP" sz="20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kumimoji="1" lang="ja-JP" altLang="en-US" sz="3200" dirty="0">
                <a:solidFill>
                  <a:srgbClr val="00B050"/>
                </a:solidFill>
                <a:latin typeface="HGMaruGothicMPRO" panose="020F0600000000000000" pitchFamily="34" charset="-128"/>
                <a:ea typeface="HGMaruGothicMPRO" panose="020F0600000000000000" pitchFamily="34" charset="-128"/>
              </a:rPr>
              <a:t>社会的支援</a:t>
            </a:r>
            <a:r>
              <a:rPr kumimoji="1" lang="ja-JP" altLang="en-US" sz="3200">
                <a:solidFill>
                  <a:srgbClr val="00B050"/>
                </a:solidFill>
                <a:latin typeface="HGMaruGothicMPRO" panose="020F0600000000000000" pitchFamily="34" charset="-128"/>
                <a:ea typeface="HGMaruGothicMPRO" panose="020F0600000000000000" pitchFamily="34" charset="-128"/>
              </a:rPr>
              <a:t>の不足</a:t>
            </a:r>
            <a:endParaRPr lang="en-US" altLang="ja-JP" sz="32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kumimoji="1" lang="ja-JP" altLang="en-US" sz="2000">
                <a:solidFill>
                  <a:schemeClr val="tx2"/>
                </a:solidFill>
                <a:latin typeface="HGMaruGothicMPRO" panose="020F0600000000000000" pitchFamily="34" charset="-128"/>
                <a:ea typeface="HGMaruGothicMPRO" panose="020F0600000000000000" pitchFamily="34" charset="-128"/>
              </a:rPr>
              <a:t>妻との関係、家族関係、親族関係、義理との関係、経済状況、育休取得状況、産後の支援体制など</a:t>
            </a:r>
            <a:endParaRPr kumimoji="1" lang="en-US" altLang="ja-JP" sz="2000" dirty="0">
              <a:solidFill>
                <a:schemeClr val="tx2"/>
              </a:solidFill>
              <a:latin typeface="HGMaruGothicMPRO" panose="020F0600000000000000" pitchFamily="34" charset="-128"/>
              <a:ea typeface="HGMaruGothicMPRO" panose="020F0600000000000000" pitchFamily="34" charset="-128"/>
            </a:endParaRPr>
          </a:p>
          <a:p>
            <a:pPr algn="ctr">
              <a:lnSpc>
                <a:spcPct val="150000"/>
              </a:lnSpc>
            </a:pPr>
            <a:r>
              <a:rPr lang="ja-JP" altLang="en-US" sz="3200" dirty="0">
                <a:solidFill>
                  <a:srgbClr val="00B050"/>
                </a:solidFill>
                <a:latin typeface="HGMaruGothicMPRO" panose="020F0600000000000000" pitchFamily="34" charset="-128"/>
                <a:ea typeface="HGMaruGothicMPRO" panose="020F0600000000000000" pitchFamily="34" charset="-128"/>
              </a:rPr>
              <a:t>精神疾患</a:t>
            </a:r>
            <a:r>
              <a:rPr lang="ja-JP" altLang="en-US" sz="3200">
                <a:solidFill>
                  <a:srgbClr val="00B050"/>
                </a:solidFill>
                <a:latin typeface="HGMaruGothicMPRO" panose="020F0600000000000000" pitchFamily="34" charset="-128"/>
                <a:ea typeface="HGMaruGothicMPRO" panose="020F0600000000000000" pitchFamily="34" charset="-128"/>
              </a:rPr>
              <a:t>の既往</a:t>
            </a:r>
            <a:endParaRPr lang="en-US" altLang="ja-JP" sz="32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lang="ja-JP" altLang="en-US" sz="2000">
                <a:solidFill>
                  <a:schemeClr val="tx2"/>
                </a:solidFill>
                <a:latin typeface="HGMaruGothicMPRO" panose="020F0600000000000000" pitchFamily="34" charset="-128"/>
                <a:ea typeface="HGMaruGothicMPRO" panose="020F0600000000000000" pitchFamily="34" charset="-128"/>
              </a:rPr>
              <a:t>統合失調症、うつ病、パニック発作の既往、発達障害の診断など</a:t>
            </a:r>
            <a:endParaRPr lang="en-US" altLang="ja-JP" sz="2000" dirty="0">
              <a:solidFill>
                <a:schemeClr val="tx2"/>
              </a:solidFill>
              <a:latin typeface="HGMaruGothicMPRO" panose="020F0600000000000000" pitchFamily="34" charset="-128"/>
              <a:ea typeface="HGMaruGothicMPRO" panose="020F0600000000000000" pitchFamily="34" charset="-128"/>
            </a:endParaRPr>
          </a:p>
          <a:p>
            <a:pPr algn="ctr">
              <a:lnSpc>
                <a:spcPct val="150000"/>
              </a:lnSpc>
            </a:pPr>
            <a:r>
              <a:rPr kumimoji="1" lang="ja-JP" altLang="en-US" sz="3200">
                <a:solidFill>
                  <a:srgbClr val="00B050"/>
                </a:solidFill>
                <a:latin typeface="HGMaruGothicMPRO" panose="020F0600000000000000" pitchFamily="34" charset="-128"/>
                <a:ea typeface="HGMaruGothicMPRO" panose="020F0600000000000000" pitchFamily="34" charset="-128"/>
              </a:rPr>
              <a:t>死産の既往などの精神的</a:t>
            </a:r>
            <a:r>
              <a:rPr kumimoji="1" lang="ja-JP" altLang="en-US" sz="3200" dirty="0">
                <a:solidFill>
                  <a:srgbClr val="00B050"/>
                </a:solidFill>
                <a:latin typeface="HGMaruGothicMPRO" panose="020F0600000000000000" pitchFamily="34" charset="-128"/>
                <a:ea typeface="HGMaruGothicMPRO" panose="020F0600000000000000" pitchFamily="34" charset="-128"/>
              </a:rPr>
              <a:t>に大きな負荷の</a:t>
            </a:r>
            <a:r>
              <a:rPr kumimoji="1" lang="ja-JP" altLang="en-US" sz="3200">
                <a:solidFill>
                  <a:srgbClr val="00B050"/>
                </a:solidFill>
                <a:latin typeface="HGMaruGothicMPRO" panose="020F0600000000000000" pitchFamily="34" charset="-128"/>
                <a:ea typeface="HGMaruGothicMPRO" panose="020F0600000000000000" pitchFamily="34" charset="-128"/>
              </a:rPr>
              <a:t>かかるライフイベント</a:t>
            </a:r>
            <a:endParaRPr kumimoji="1" lang="en-US" altLang="ja-JP" sz="32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lang="ja-JP" altLang="en-US" sz="2000">
                <a:solidFill>
                  <a:schemeClr val="tx2"/>
                </a:solidFill>
                <a:latin typeface="HGMaruGothicMPRO" panose="020F0600000000000000" pitchFamily="34" charset="-128"/>
                <a:ea typeface="HGMaruGothicMPRO" panose="020F0600000000000000" pitchFamily="34" charset="-128"/>
              </a:rPr>
              <a:t>死産（自然死産・人工死産・流産）、兄弟姉妹の死、両親の病気など</a:t>
            </a:r>
            <a:endParaRPr lang="en-US" altLang="ja-JP" sz="2000" dirty="0">
              <a:solidFill>
                <a:schemeClr val="tx2"/>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19199303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2E75C-D6FA-5F0D-84C0-4E789567EF0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7214432-7274-6CAB-F77F-FF664E7A352C}"/>
              </a:ext>
            </a:extLst>
          </p:cNvPr>
          <p:cNvSpPr>
            <a:spLocks noGrp="1"/>
          </p:cNvSpPr>
          <p:nvPr>
            <p:ph type="title"/>
          </p:nvPr>
        </p:nvSpPr>
        <p:spPr/>
        <p:txBody>
          <a:bodyPr/>
          <a:lstStyle/>
          <a:p>
            <a:r>
              <a:rPr lang="ja-JP" altLang="en-US">
                <a:solidFill>
                  <a:schemeClr val="tx2"/>
                </a:solidFill>
                <a:latin typeface="HGMaruGothicMPRO" panose="020F0600000000000000" pitchFamily="34" charset="-128"/>
                <a:ea typeface="HGMaruGothicMPRO" panose="020F0600000000000000" pitchFamily="34" charset="-128"/>
              </a:rPr>
              <a:t>父親の産後うつの３大リスク</a:t>
            </a:r>
            <a:endParaRPr kumimoji="1" lang="ja-JP" altLang="en-US" dirty="0">
              <a:solidFill>
                <a:schemeClr val="tx2"/>
              </a:solidFill>
              <a:latin typeface="HGMaruGothicMPRO" panose="020F0600000000000000" pitchFamily="34" charset="-128"/>
              <a:ea typeface="HGMaruGothicMPRO" panose="020F0600000000000000" pitchFamily="34" charset="-128"/>
            </a:endParaRPr>
          </a:p>
        </p:txBody>
      </p:sp>
      <p:sp>
        <p:nvSpPr>
          <p:cNvPr id="12" name="テキスト ボックス 11">
            <a:extLst>
              <a:ext uri="{FF2B5EF4-FFF2-40B4-BE49-F238E27FC236}">
                <a16:creationId xmlns:a16="http://schemas.microsoft.com/office/drawing/2014/main" id="{BC83586E-36C5-AFDB-FA47-4715C9D540F4}"/>
              </a:ext>
            </a:extLst>
          </p:cNvPr>
          <p:cNvSpPr txBox="1"/>
          <p:nvPr/>
        </p:nvSpPr>
        <p:spPr>
          <a:xfrm>
            <a:off x="0" y="1690688"/>
            <a:ext cx="12192000" cy="4082849"/>
          </a:xfrm>
          <a:prstGeom prst="rect">
            <a:avLst/>
          </a:prstGeom>
          <a:noFill/>
        </p:spPr>
        <p:txBody>
          <a:bodyPr wrap="square" rtlCol="0">
            <a:spAutoFit/>
          </a:bodyPr>
          <a:lstStyle/>
          <a:p>
            <a:pPr algn="ctr">
              <a:lnSpc>
                <a:spcPct val="150000"/>
              </a:lnSpc>
            </a:pPr>
            <a:endParaRPr lang="en-US" altLang="ja-JP" sz="20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kumimoji="1" lang="ja-JP" altLang="en-US" sz="3200" dirty="0">
                <a:solidFill>
                  <a:srgbClr val="00B050"/>
                </a:solidFill>
                <a:latin typeface="HGMaruGothicMPRO" panose="020F0600000000000000" pitchFamily="34" charset="-128"/>
                <a:ea typeface="HGMaruGothicMPRO" panose="020F0600000000000000" pitchFamily="34" charset="-128"/>
              </a:rPr>
              <a:t>社会的支援</a:t>
            </a:r>
            <a:r>
              <a:rPr kumimoji="1" lang="ja-JP" altLang="en-US" sz="3200">
                <a:solidFill>
                  <a:srgbClr val="00B050"/>
                </a:solidFill>
                <a:latin typeface="HGMaruGothicMPRO" panose="020F0600000000000000" pitchFamily="34" charset="-128"/>
                <a:ea typeface="HGMaruGothicMPRO" panose="020F0600000000000000" pitchFamily="34" charset="-128"/>
              </a:rPr>
              <a:t>の不足</a:t>
            </a:r>
            <a:endParaRPr lang="en-US" altLang="ja-JP" sz="32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kumimoji="1" lang="ja-JP" altLang="en-US" sz="2000">
                <a:solidFill>
                  <a:schemeClr val="tx2"/>
                </a:solidFill>
                <a:latin typeface="HGMaruGothicMPRO" panose="020F0600000000000000" pitchFamily="34" charset="-128"/>
                <a:ea typeface="HGMaruGothicMPRO" panose="020F0600000000000000" pitchFamily="34" charset="-128"/>
              </a:rPr>
              <a:t>妻との関係、家族関係、親族関係、義理との関係、経済状況、育休取得状況、産後の支援体制など</a:t>
            </a:r>
            <a:endParaRPr kumimoji="1" lang="en-US" altLang="ja-JP" sz="2000" dirty="0">
              <a:solidFill>
                <a:schemeClr val="tx2"/>
              </a:solidFill>
              <a:latin typeface="HGMaruGothicMPRO" panose="020F0600000000000000" pitchFamily="34" charset="-128"/>
              <a:ea typeface="HGMaruGothicMPRO" panose="020F0600000000000000" pitchFamily="34" charset="-128"/>
            </a:endParaRPr>
          </a:p>
          <a:p>
            <a:pPr algn="ctr">
              <a:lnSpc>
                <a:spcPct val="150000"/>
              </a:lnSpc>
            </a:pPr>
            <a:r>
              <a:rPr lang="ja-JP" altLang="en-US" sz="3200" dirty="0">
                <a:solidFill>
                  <a:srgbClr val="00B050"/>
                </a:solidFill>
                <a:latin typeface="HGMaruGothicMPRO" panose="020F0600000000000000" pitchFamily="34" charset="-128"/>
                <a:ea typeface="HGMaruGothicMPRO" panose="020F0600000000000000" pitchFamily="34" charset="-128"/>
              </a:rPr>
              <a:t>精神疾患</a:t>
            </a:r>
            <a:r>
              <a:rPr lang="ja-JP" altLang="en-US" sz="3200">
                <a:solidFill>
                  <a:srgbClr val="00B050"/>
                </a:solidFill>
                <a:latin typeface="HGMaruGothicMPRO" panose="020F0600000000000000" pitchFamily="34" charset="-128"/>
                <a:ea typeface="HGMaruGothicMPRO" panose="020F0600000000000000" pitchFamily="34" charset="-128"/>
              </a:rPr>
              <a:t>の既往</a:t>
            </a:r>
            <a:endParaRPr lang="en-US" altLang="ja-JP" sz="32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lang="ja-JP" altLang="en-US" sz="2000">
                <a:solidFill>
                  <a:schemeClr val="tx2"/>
                </a:solidFill>
                <a:latin typeface="HGMaruGothicMPRO" panose="020F0600000000000000" pitchFamily="34" charset="-128"/>
                <a:ea typeface="HGMaruGothicMPRO" panose="020F0600000000000000" pitchFamily="34" charset="-128"/>
              </a:rPr>
              <a:t>統合失調症、うつ病、パニック発作の既往、発達障害の診断など</a:t>
            </a:r>
            <a:endParaRPr lang="en-US" altLang="ja-JP" sz="2000" dirty="0">
              <a:solidFill>
                <a:schemeClr val="tx2"/>
              </a:solidFill>
              <a:latin typeface="HGMaruGothicMPRO" panose="020F0600000000000000" pitchFamily="34" charset="-128"/>
              <a:ea typeface="HGMaruGothicMPRO" panose="020F0600000000000000" pitchFamily="34" charset="-128"/>
            </a:endParaRPr>
          </a:p>
          <a:p>
            <a:pPr algn="ctr">
              <a:lnSpc>
                <a:spcPct val="150000"/>
              </a:lnSpc>
            </a:pPr>
            <a:r>
              <a:rPr kumimoji="1" lang="ja-JP" altLang="en-US" sz="3200">
                <a:solidFill>
                  <a:srgbClr val="00B050"/>
                </a:solidFill>
                <a:latin typeface="HGMaruGothicMPRO" panose="020F0600000000000000" pitchFamily="34" charset="-128"/>
                <a:ea typeface="HGMaruGothicMPRO" panose="020F0600000000000000" pitchFamily="34" charset="-128"/>
              </a:rPr>
              <a:t>死産の既往などの精神的</a:t>
            </a:r>
            <a:r>
              <a:rPr kumimoji="1" lang="ja-JP" altLang="en-US" sz="3200" dirty="0">
                <a:solidFill>
                  <a:srgbClr val="00B050"/>
                </a:solidFill>
                <a:latin typeface="HGMaruGothicMPRO" panose="020F0600000000000000" pitchFamily="34" charset="-128"/>
                <a:ea typeface="HGMaruGothicMPRO" panose="020F0600000000000000" pitchFamily="34" charset="-128"/>
              </a:rPr>
              <a:t>に大きな負荷の</a:t>
            </a:r>
            <a:r>
              <a:rPr kumimoji="1" lang="ja-JP" altLang="en-US" sz="3200">
                <a:solidFill>
                  <a:srgbClr val="00B050"/>
                </a:solidFill>
                <a:latin typeface="HGMaruGothicMPRO" panose="020F0600000000000000" pitchFamily="34" charset="-128"/>
                <a:ea typeface="HGMaruGothicMPRO" panose="020F0600000000000000" pitchFamily="34" charset="-128"/>
              </a:rPr>
              <a:t>かかるライフイベント</a:t>
            </a:r>
            <a:endParaRPr kumimoji="1" lang="en-US" altLang="ja-JP" sz="3200" dirty="0">
              <a:solidFill>
                <a:srgbClr val="00B050"/>
              </a:solidFill>
              <a:latin typeface="HGMaruGothicMPRO" panose="020F0600000000000000" pitchFamily="34" charset="-128"/>
              <a:ea typeface="HGMaruGothicMPRO" panose="020F0600000000000000" pitchFamily="34" charset="-128"/>
            </a:endParaRPr>
          </a:p>
          <a:p>
            <a:pPr algn="ctr">
              <a:lnSpc>
                <a:spcPct val="150000"/>
              </a:lnSpc>
            </a:pPr>
            <a:r>
              <a:rPr lang="ja-JP" altLang="en-US" sz="2000">
                <a:solidFill>
                  <a:schemeClr val="tx2"/>
                </a:solidFill>
                <a:latin typeface="HGMaruGothicMPRO" panose="020F0600000000000000" pitchFamily="34" charset="-128"/>
                <a:ea typeface="HGMaruGothicMPRO" panose="020F0600000000000000" pitchFamily="34" charset="-128"/>
              </a:rPr>
              <a:t>死産（自然死産・人工死産・流産）、兄弟姉妹の死、両親の病気など</a:t>
            </a:r>
            <a:endParaRPr lang="en-US" altLang="ja-JP" sz="2000" dirty="0">
              <a:solidFill>
                <a:schemeClr val="tx2"/>
              </a:solidFill>
              <a:latin typeface="HGMaruGothicMPRO" panose="020F0600000000000000" pitchFamily="34" charset="-128"/>
              <a:ea typeface="HGMaruGothicMPRO" panose="020F0600000000000000" pitchFamily="34" charset="-128"/>
            </a:endParaRPr>
          </a:p>
        </p:txBody>
      </p:sp>
      <p:sp>
        <p:nvSpPr>
          <p:cNvPr id="3" name="テキスト ボックス 2">
            <a:extLst>
              <a:ext uri="{FF2B5EF4-FFF2-40B4-BE49-F238E27FC236}">
                <a16:creationId xmlns:a16="http://schemas.microsoft.com/office/drawing/2014/main" id="{B41F6480-6883-8106-A622-B6F3C9F6566C}"/>
              </a:ext>
            </a:extLst>
          </p:cNvPr>
          <p:cNvSpPr txBox="1"/>
          <p:nvPr/>
        </p:nvSpPr>
        <p:spPr>
          <a:xfrm>
            <a:off x="-1767840" y="1532109"/>
            <a:ext cx="15727680" cy="2968283"/>
          </a:xfrm>
          <a:prstGeom prst="rect">
            <a:avLst/>
          </a:prstGeom>
          <a:solidFill>
            <a:schemeClr val="bg1"/>
          </a:solidFill>
        </p:spPr>
        <p:txBody>
          <a:bodyPr wrap="square" rtlCol="0">
            <a:spAutoFit/>
          </a:bodyPr>
          <a:lstStyle/>
          <a:p>
            <a:endParaRPr kumimoji="1" lang="ja-JP" altLang="en-US"/>
          </a:p>
        </p:txBody>
      </p:sp>
    </p:spTree>
    <p:extLst>
      <p:ext uri="{BB962C8B-B14F-4D97-AF65-F5344CB8AC3E}">
        <p14:creationId xmlns:p14="http://schemas.microsoft.com/office/powerpoint/2010/main" val="30214237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65E1C-356E-93B9-F8C1-6FEAC6E593EA}"/>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A6A3F6BF-EFEA-22E7-86CE-5ABD0F299CFA}"/>
              </a:ext>
            </a:extLst>
          </p:cNvPr>
          <p:cNvSpPr txBox="1"/>
          <p:nvPr/>
        </p:nvSpPr>
        <p:spPr>
          <a:xfrm>
            <a:off x="1347553" y="2786717"/>
            <a:ext cx="9016017" cy="707886"/>
          </a:xfrm>
          <a:prstGeom prst="rect">
            <a:avLst/>
          </a:prstGeom>
          <a:noFill/>
        </p:spPr>
        <p:txBody>
          <a:bodyPr wrap="square" rtlCol="0">
            <a:spAutoFit/>
          </a:bodyPr>
          <a:lstStyle/>
          <a:p>
            <a:r>
              <a:rPr kumimoji="1" lang="ja-JP" altLang="en-US" sz="4000">
                <a:solidFill>
                  <a:srgbClr val="FFC000"/>
                </a:solidFill>
                <a:latin typeface="HGMaruGothicMPRO" panose="020F0600000000000000" pitchFamily="34" charset="-128"/>
                <a:ea typeface="HGMaruGothicMPRO" panose="020F0600000000000000" pitchFamily="34" charset="-128"/>
              </a:rPr>
              <a:t>死産率（令和</a:t>
            </a:r>
            <a:r>
              <a:rPr kumimoji="1" lang="en-US" altLang="ja-JP" sz="4000" dirty="0">
                <a:solidFill>
                  <a:srgbClr val="FFC000"/>
                </a:solidFill>
                <a:latin typeface="HGMaruGothicMPRO" panose="020F0600000000000000" pitchFamily="34" charset="-128"/>
                <a:ea typeface="HGMaruGothicMPRO" panose="020F0600000000000000" pitchFamily="34" charset="-128"/>
              </a:rPr>
              <a:t>6</a:t>
            </a:r>
            <a:r>
              <a:rPr kumimoji="1" lang="ja-JP" altLang="en-US" sz="4000">
                <a:solidFill>
                  <a:srgbClr val="FFC000"/>
                </a:solidFill>
                <a:latin typeface="HGMaruGothicMPRO" panose="020F0600000000000000" pitchFamily="34" charset="-128"/>
                <a:ea typeface="HGMaruGothicMPRO" panose="020F0600000000000000" pitchFamily="34" charset="-128"/>
              </a:rPr>
              <a:t>年）：</a:t>
            </a:r>
            <a:r>
              <a:rPr kumimoji="1" lang="en-US" altLang="ja-JP" sz="4000" dirty="0">
                <a:solidFill>
                  <a:srgbClr val="FFC000"/>
                </a:solidFill>
                <a:latin typeface="HGMaruGothicMPRO" panose="020F0600000000000000" pitchFamily="34" charset="-128"/>
                <a:ea typeface="HGMaruGothicMPRO" panose="020F0600000000000000" pitchFamily="34" charset="-128"/>
              </a:rPr>
              <a:t> </a:t>
            </a:r>
            <a:r>
              <a:rPr lang="en-US" altLang="ja-JP" sz="4000" dirty="0">
                <a:solidFill>
                  <a:srgbClr val="FFC000"/>
                </a:solidFill>
                <a:latin typeface="HGMaruGothicMPRO" panose="020F0600000000000000" pitchFamily="34" charset="-128"/>
                <a:ea typeface="HGMaruGothicMPRO" panose="020F0600000000000000" pitchFamily="34" charset="-128"/>
              </a:rPr>
              <a:t>21</a:t>
            </a:r>
            <a:r>
              <a:rPr kumimoji="1" lang="en-US" altLang="ja-JP" sz="4000" dirty="0">
                <a:solidFill>
                  <a:srgbClr val="FFC000"/>
                </a:solidFill>
                <a:latin typeface="HGMaruGothicMPRO" panose="020F0600000000000000" pitchFamily="34" charset="-128"/>
                <a:ea typeface="HGMaruGothicMPRO" panose="020F0600000000000000" pitchFamily="34" charset="-128"/>
              </a:rPr>
              <a:t>.8 </a:t>
            </a:r>
            <a:r>
              <a:rPr lang="en-US" altLang="ja-JP" sz="4000" dirty="0">
                <a:solidFill>
                  <a:srgbClr val="FFC000"/>
                </a:solidFill>
                <a:latin typeface="HGMaruGothicMPRO" panose="020F0600000000000000" pitchFamily="34" charset="-128"/>
                <a:ea typeface="HGMaruGothicMPRO" panose="020F0600000000000000" pitchFamily="34" charset="-128"/>
              </a:rPr>
              <a:t>/ 1000</a:t>
            </a:r>
            <a:endParaRPr kumimoji="1" lang="ja-JP" altLang="en-US" sz="4000" dirty="0">
              <a:solidFill>
                <a:srgbClr val="FFC000"/>
              </a:solidFill>
              <a:latin typeface="HGMaruGothicMPRO" panose="020F0600000000000000" pitchFamily="34" charset="-128"/>
              <a:ea typeface="HGMaruGothicMPRO" panose="020F0600000000000000" pitchFamily="34" charset="-128"/>
            </a:endParaRPr>
          </a:p>
        </p:txBody>
      </p:sp>
      <p:sp>
        <p:nvSpPr>
          <p:cNvPr id="5" name="テキスト ボックス 4">
            <a:extLst>
              <a:ext uri="{FF2B5EF4-FFF2-40B4-BE49-F238E27FC236}">
                <a16:creationId xmlns:a16="http://schemas.microsoft.com/office/drawing/2014/main" id="{B5E34E69-B309-72E7-F50B-BF6F69D81558}"/>
              </a:ext>
            </a:extLst>
          </p:cNvPr>
          <p:cNvSpPr txBox="1"/>
          <p:nvPr/>
        </p:nvSpPr>
        <p:spPr>
          <a:xfrm>
            <a:off x="9638829" y="6340475"/>
            <a:ext cx="3144483" cy="253916"/>
          </a:xfrm>
          <a:prstGeom prst="rect">
            <a:avLst/>
          </a:prstGeom>
          <a:noFill/>
        </p:spPr>
        <p:txBody>
          <a:bodyPr wrap="square" rtlCol="0">
            <a:spAutoFit/>
          </a:bodyPr>
          <a:lstStyle/>
          <a:p>
            <a:r>
              <a:rPr lang="ja-JP" altLang="en-US" sz="1050" i="0">
                <a:effectLst/>
                <a:latin typeface="HGMaruGothicMPRO" panose="020F0600000000000000" pitchFamily="34" charset="-128"/>
                <a:ea typeface="HGMaruGothicMPRO" panose="020F0600000000000000" pitchFamily="34" charset="-128"/>
              </a:rPr>
              <a:t>厚生労働省：人口動態統計（令和</a:t>
            </a:r>
            <a:r>
              <a:rPr lang="en-US" altLang="ja-JP" sz="1050" dirty="0">
                <a:latin typeface="HGMaruGothicMPRO" panose="020F0600000000000000" pitchFamily="34" charset="-128"/>
                <a:ea typeface="HGMaruGothicMPRO" panose="020F0600000000000000" pitchFamily="34" charset="-128"/>
              </a:rPr>
              <a:t>6</a:t>
            </a:r>
            <a:r>
              <a:rPr lang="ja-JP" altLang="en-US" sz="1050" i="0">
                <a:effectLst/>
                <a:latin typeface="HGMaruGothicMPRO" panose="020F0600000000000000" pitchFamily="34" charset="-128"/>
                <a:ea typeface="HGMaruGothicMPRO" panose="020F0600000000000000" pitchFamily="34" charset="-128"/>
              </a:rPr>
              <a:t>年）</a:t>
            </a:r>
            <a:endParaRPr lang="en-US" altLang="ja-JP" sz="1050" i="0" dirty="0">
              <a:effectLst/>
              <a:latin typeface="HGMaruGothicMPRO" panose="020F0600000000000000" pitchFamily="34" charset="-128"/>
              <a:ea typeface="HGMaruGothicMPRO" panose="020F0600000000000000" pitchFamily="34" charset="-128"/>
            </a:endParaRPr>
          </a:p>
        </p:txBody>
      </p:sp>
      <p:sp>
        <p:nvSpPr>
          <p:cNvPr id="2" name="テキスト ボックス 1">
            <a:extLst>
              <a:ext uri="{FF2B5EF4-FFF2-40B4-BE49-F238E27FC236}">
                <a16:creationId xmlns:a16="http://schemas.microsoft.com/office/drawing/2014/main" id="{95DD2330-0692-C264-DCB0-16F8965DF2F2}"/>
              </a:ext>
            </a:extLst>
          </p:cNvPr>
          <p:cNvSpPr txBox="1"/>
          <p:nvPr/>
        </p:nvSpPr>
        <p:spPr>
          <a:xfrm>
            <a:off x="7025866" y="3616767"/>
            <a:ext cx="891591" cy="369332"/>
          </a:xfrm>
          <a:prstGeom prst="rect">
            <a:avLst/>
          </a:prstGeom>
          <a:noFill/>
        </p:spPr>
        <p:txBody>
          <a:bodyPr wrap="none" rtlCol="0">
            <a:spAutoFit/>
          </a:bodyPr>
          <a:lstStyle/>
          <a:p>
            <a:r>
              <a:rPr lang="ja-JP" altLang="en-US">
                <a:solidFill>
                  <a:schemeClr val="accent4"/>
                </a:solidFill>
                <a:latin typeface="HGMaruGothicMPRO" panose="020F0600000000000000" pitchFamily="34" charset="-128"/>
                <a:ea typeface="HGMaruGothicMPRO" panose="020F0600000000000000" pitchFamily="34" charset="-128"/>
              </a:rPr>
              <a:t>死産数</a:t>
            </a:r>
            <a:endParaRPr lang="en-US" altLang="ja-JP" dirty="0">
              <a:solidFill>
                <a:schemeClr val="accent4"/>
              </a:solidFill>
              <a:latin typeface="HGMaruGothicMPRO" panose="020F0600000000000000" pitchFamily="34" charset="-128"/>
              <a:ea typeface="HGMaruGothicMPRO" panose="020F0600000000000000" pitchFamily="34" charset="-128"/>
            </a:endParaRPr>
          </a:p>
        </p:txBody>
      </p:sp>
      <p:sp>
        <p:nvSpPr>
          <p:cNvPr id="6" name="タイトル 1">
            <a:extLst>
              <a:ext uri="{FF2B5EF4-FFF2-40B4-BE49-F238E27FC236}">
                <a16:creationId xmlns:a16="http://schemas.microsoft.com/office/drawing/2014/main" id="{8C88740E-DC6B-E6B7-28AC-32B67E4FECC3}"/>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a:solidFill>
                  <a:schemeClr val="tx2"/>
                </a:solidFill>
                <a:latin typeface="HGMaruGothicMPRO" panose="020F0600000000000000" pitchFamily="34" charset="-128"/>
                <a:ea typeface="HGMaruGothicMPRO" panose="020F0600000000000000" pitchFamily="34" charset="-128"/>
              </a:rPr>
              <a:t>死産（妊娠</a:t>
            </a:r>
            <a:r>
              <a:rPr lang="en-US" altLang="ja-JP" dirty="0">
                <a:solidFill>
                  <a:schemeClr val="tx2"/>
                </a:solidFill>
                <a:latin typeface="HGMaruGothicMPRO" panose="020F0600000000000000" pitchFamily="34" charset="-128"/>
                <a:ea typeface="HGMaruGothicMPRO" panose="020F0600000000000000" pitchFamily="34" charset="-128"/>
              </a:rPr>
              <a:t>12</a:t>
            </a:r>
            <a:r>
              <a:rPr lang="ja-JP" altLang="en-US">
                <a:solidFill>
                  <a:schemeClr val="tx2"/>
                </a:solidFill>
                <a:latin typeface="HGMaruGothicMPRO" panose="020F0600000000000000" pitchFamily="34" charset="-128"/>
                <a:ea typeface="HGMaruGothicMPRO" panose="020F0600000000000000" pitchFamily="34" charset="-128"/>
              </a:rPr>
              <a:t>週以降の死児の出産）</a:t>
            </a:r>
            <a:endParaRPr lang="ja-JP" altLang="en-US" dirty="0">
              <a:solidFill>
                <a:schemeClr val="tx2"/>
              </a:solidFill>
              <a:latin typeface="HGMaruGothicMPRO" panose="020F0600000000000000" pitchFamily="34" charset="-128"/>
              <a:ea typeface="HGMaruGothicMPRO" panose="020F0600000000000000" pitchFamily="34" charset="-128"/>
            </a:endParaRPr>
          </a:p>
        </p:txBody>
      </p:sp>
      <p:sp>
        <p:nvSpPr>
          <p:cNvPr id="7" name="テキスト ボックス 6">
            <a:extLst>
              <a:ext uri="{FF2B5EF4-FFF2-40B4-BE49-F238E27FC236}">
                <a16:creationId xmlns:a16="http://schemas.microsoft.com/office/drawing/2014/main" id="{38068D06-73B5-BBAE-5D45-BD7BDFAC67A8}"/>
              </a:ext>
            </a:extLst>
          </p:cNvPr>
          <p:cNvSpPr txBox="1"/>
          <p:nvPr/>
        </p:nvSpPr>
        <p:spPr>
          <a:xfrm>
            <a:off x="8540704" y="3616767"/>
            <a:ext cx="1834156" cy="369332"/>
          </a:xfrm>
          <a:prstGeom prst="rect">
            <a:avLst/>
          </a:prstGeom>
          <a:noFill/>
        </p:spPr>
        <p:txBody>
          <a:bodyPr wrap="none" rtlCol="0">
            <a:spAutoFit/>
          </a:bodyPr>
          <a:lstStyle/>
          <a:p>
            <a:r>
              <a:rPr lang="ja-JP" altLang="en-US">
                <a:solidFill>
                  <a:schemeClr val="accent4"/>
                </a:solidFill>
                <a:latin typeface="HGMaruGothicMPRO" panose="020F0600000000000000" pitchFamily="34" charset="-128"/>
                <a:ea typeface="HGMaruGothicMPRO" panose="020F0600000000000000" pitchFamily="34" charset="-128"/>
              </a:rPr>
              <a:t>死産数＋出生数</a:t>
            </a:r>
            <a:endParaRPr lang="en-US" altLang="ja-JP" dirty="0">
              <a:solidFill>
                <a:schemeClr val="accent4"/>
              </a:solidFill>
              <a:latin typeface="HGMaruGothicMPRO" panose="020F0600000000000000" pitchFamily="34" charset="-128"/>
              <a:ea typeface="HGMaruGothicMPRO" panose="020F0600000000000000" pitchFamily="34" charset="-128"/>
            </a:endParaRPr>
          </a:p>
        </p:txBody>
      </p:sp>
      <p:sp>
        <p:nvSpPr>
          <p:cNvPr id="8" name="テキスト ボックス 7">
            <a:extLst>
              <a:ext uri="{FF2B5EF4-FFF2-40B4-BE49-F238E27FC236}">
                <a16:creationId xmlns:a16="http://schemas.microsoft.com/office/drawing/2014/main" id="{EEAC9A8D-0162-8BCD-9EDF-686BA4FA36BE}"/>
              </a:ext>
            </a:extLst>
          </p:cNvPr>
          <p:cNvSpPr txBox="1"/>
          <p:nvPr/>
        </p:nvSpPr>
        <p:spPr>
          <a:xfrm>
            <a:off x="791559" y="3986099"/>
            <a:ext cx="3522118" cy="369332"/>
          </a:xfrm>
          <a:prstGeom prst="rect">
            <a:avLst/>
          </a:prstGeom>
          <a:noFill/>
        </p:spPr>
        <p:txBody>
          <a:bodyPr wrap="none" rtlCol="0">
            <a:spAutoFit/>
          </a:bodyPr>
          <a:lstStyle/>
          <a:p>
            <a:r>
              <a:rPr kumimoji="1" lang="ja-JP" altLang="en-US">
                <a:solidFill>
                  <a:srgbClr val="00B0F0"/>
                </a:solidFill>
                <a:latin typeface="HGMaruGothicMPRO" panose="020F0600000000000000" pitchFamily="34" charset="-128"/>
                <a:ea typeface="HGMaruGothicMPRO" panose="020F0600000000000000" pitchFamily="34" charset="-128"/>
              </a:rPr>
              <a:t>死産数（令和</a:t>
            </a:r>
            <a:r>
              <a:rPr lang="en-US" altLang="ja-JP" dirty="0">
                <a:solidFill>
                  <a:srgbClr val="00B0F0"/>
                </a:solidFill>
                <a:latin typeface="HGMaruGothicMPRO" panose="020F0600000000000000" pitchFamily="34" charset="-128"/>
                <a:ea typeface="HGMaruGothicMPRO" panose="020F0600000000000000" pitchFamily="34" charset="-128"/>
              </a:rPr>
              <a:t>6</a:t>
            </a:r>
            <a:r>
              <a:rPr kumimoji="1" lang="ja-JP" altLang="en-US">
                <a:solidFill>
                  <a:srgbClr val="00B0F0"/>
                </a:solidFill>
                <a:latin typeface="HGMaruGothicMPRO" panose="020F0600000000000000" pitchFamily="34" charset="-128"/>
                <a:ea typeface="HGMaruGothicMPRO" panose="020F0600000000000000" pitchFamily="34" charset="-128"/>
              </a:rPr>
              <a:t>年）：</a:t>
            </a:r>
            <a:r>
              <a:rPr lang="en-US" altLang="ja-JP" dirty="0">
                <a:solidFill>
                  <a:srgbClr val="00B0F0"/>
                </a:solidFill>
                <a:latin typeface="HGMaruGothicMPRO" panose="020F0600000000000000" pitchFamily="34" charset="-128"/>
                <a:ea typeface="HGMaruGothicMPRO" panose="020F0600000000000000" pitchFamily="34" charset="-128"/>
              </a:rPr>
              <a:t>15323</a:t>
            </a:r>
            <a:r>
              <a:rPr kumimoji="1" lang="ja-JP" altLang="en-US">
                <a:solidFill>
                  <a:srgbClr val="00B0F0"/>
                </a:solidFill>
                <a:latin typeface="HGMaruGothicMPRO" panose="020F0600000000000000" pitchFamily="34" charset="-128"/>
                <a:ea typeface="HGMaruGothicMPRO" panose="020F0600000000000000" pitchFamily="34" charset="-128"/>
              </a:rPr>
              <a:t>人</a:t>
            </a:r>
          </a:p>
        </p:txBody>
      </p:sp>
    </p:spTree>
    <p:extLst>
      <p:ext uri="{BB962C8B-B14F-4D97-AF65-F5344CB8AC3E}">
        <p14:creationId xmlns:p14="http://schemas.microsoft.com/office/powerpoint/2010/main" val="860271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2E876-352E-85E6-CEA0-C1ECCCEA643E}"/>
            </a:ext>
          </a:extLst>
        </p:cNvPr>
        <p:cNvGrpSpPr/>
        <p:nvPr/>
      </p:nvGrpSpPr>
      <p:grpSpPr>
        <a:xfrm>
          <a:off x="0" y="0"/>
          <a:ext cx="0" cy="0"/>
          <a:chOff x="0" y="0"/>
          <a:chExt cx="0" cy="0"/>
        </a:xfrm>
      </p:grpSpPr>
      <p:pic>
        <p:nvPicPr>
          <p:cNvPr id="5" name="コンテンツ プレースホルダー 4" descr="テーブル&#10;&#10;自動的に生成された説明">
            <a:extLst>
              <a:ext uri="{FF2B5EF4-FFF2-40B4-BE49-F238E27FC236}">
                <a16:creationId xmlns:a16="http://schemas.microsoft.com/office/drawing/2014/main" id="{D2F0EF4B-BD31-7070-C079-46ABCC141705}"/>
              </a:ext>
            </a:extLst>
          </p:cNvPr>
          <p:cNvPicPr>
            <a:picLocks noGrp="1" noChangeAspect="1"/>
          </p:cNvPicPr>
          <p:nvPr>
            <p:ph idx="1"/>
          </p:nvPr>
        </p:nvPicPr>
        <p:blipFill>
          <a:blip r:embed="rId2"/>
          <a:stretch>
            <a:fillRect/>
          </a:stretch>
        </p:blipFill>
        <p:spPr>
          <a:xfrm>
            <a:off x="271272" y="365599"/>
            <a:ext cx="4236720" cy="5905027"/>
          </a:xfrm>
        </p:spPr>
      </p:pic>
      <p:pic>
        <p:nvPicPr>
          <p:cNvPr id="7" name="図 6" descr="テキスト&#10;&#10;低い精度で自動的に生成された説明">
            <a:extLst>
              <a:ext uri="{FF2B5EF4-FFF2-40B4-BE49-F238E27FC236}">
                <a16:creationId xmlns:a16="http://schemas.microsoft.com/office/drawing/2014/main" id="{D74ECDB9-810C-B0D0-2865-153EB5A80A28}"/>
              </a:ext>
            </a:extLst>
          </p:cNvPr>
          <p:cNvPicPr>
            <a:picLocks noChangeAspect="1"/>
          </p:cNvPicPr>
          <p:nvPr/>
        </p:nvPicPr>
        <p:blipFill rotWithShape="1">
          <a:blip r:embed="rId3"/>
          <a:srcRect t="7207"/>
          <a:stretch/>
        </p:blipFill>
        <p:spPr>
          <a:xfrm>
            <a:off x="4603428" y="4745736"/>
            <a:ext cx="6616700" cy="941832"/>
          </a:xfrm>
          <a:prstGeom prst="rect">
            <a:avLst/>
          </a:prstGeom>
        </p:spPr>
      </p:pic>
    </p:spTree>
    <p:extLst>
      <p:ext uri="{BB962C8B-B14F-4D97-AF65-F5344CB8AC3E}">
        <p14:creationId xmlns:p14="http://schemas.microsoft.com/office/powerpoint/2010/main" val="18913454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6D568-C6B2-20EB-55E5-DBFE507FEED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DBDC7D3-41D5-EBC3-BA3A-FB93B6DFC319}"/>
              </a:ext>
            </a:extLst>
          </p:cNvPr>
          <p:cNvSpPr>
            <a:spLocks noGrp="1"/>
          </p:cNvSpPr>
          <p:nvPr>
            <p:ph type="ctrTitle"/>
          </p:nvPr>
        </p:nvSpPr>
        <p:spPr/>
        <p:txBody>
          <a:bodyPr/>
          <a:lstStyle/>
          <a:p>
            <a:endParaRPr kumimoji="1" lang="ja-JP" altLang="en-US">
              <a:latin typeface="HGMaruGothicMPRO" panose="020F0600000000000000" pitchFamily="34" charset="-128"/>
              <a:ea typeface="HGMaruGothicMPRO" panose="020F0600000000000000" pitchFamily="34" charset="-128"/>
            </a:endParaRPr>
          </a:p>
        </p:txBody>
      </p:sp>
      <p:sp>
        <p:nvSpPr>
          <p:cNvPr id="3" name="字幕 2">
            <a:extLst>
              <a:ext uri="{FF2B5EF4-FFF2-40B4-BE49-F238E27FC236}">
                <a16:creationId xmlns:a16="http://schemas.microsoft.com/office/drawing/2014/main" id="{CE5AD26F-466B-AF23-D6BB-2BA2A653A454}"/>
              </a:ext>
            </a:extLst>
          </p:cNvPr>
          <p:cNvSpPr>
            <a:spLocks noGrp="1"/>
          </p:cNvSpPr>
          <p:nvPr>
            <p:ph type="subTitle" idx="1"/>
          </p:nvPr>
        </p:nvSpPr>
        <p:spPr/>
        <p:txBody>
          <a:bodyPr/>
          <a:lstStyle/>
          <a:p>
            <a:endParaRPr kumimoji="1" lang="ja-JP" altLang="en-US">
              <a:latin typeface="HGMaruGothicMPRO" panose="020F0600000000000000" pitchFamily="34" charset="-128"/>
              <a:ea typeface="HGMaruGothicMPRO" panose="020F0600000000000000" pitchFamily="34" charset="-128"/>
            </a:endParaRPr>
          </a:p>
        </p:txBody>
      </p:sp>
      <p:pic>
        <p:nvPicPr>
          <p:cNvPr id="5" name="図 4" descr="グラフィカル ユーザー インターフェイス, テキスト, アプリケーション, メール&#10;&#10;自動的に生成された説明">
            <a:extLst>
              <a:ext uri="{FF2B5EF4-FFF2-40B4-BE49-F238E27FC236}">
                <a16:creationId xmlns:a16="http://schemas.microsoft.com/office/drawing/2014/main" id="{CA677B73-74AD-C774-5F77-23E57C028D50}"/>
              </a:ext>
            </a:extLst>
          </p:cNvPr>
          <p:cNvPicPr>
            <a:picLocks noChangeAspect="1"/>
          </p:cNvPicPr>
          <p:nvPr/>
        </p:nvPicPr>
        <p:blipFill>
          <a:blip r:embed="rId2"/>
          <a:stretch>
            <a:fillRect/>
          </a:stretch>
        </p:blipFill>
        <p:spPr>
          <a:xfrm>
            <a:off x="2292350" y="1854200"/>
            <a:ext cx="7607300" cy="3149600"/>
          </a:xfrm>
          <a:prstGeom prst="rect">
            <a:avLst/>
          </a:prstGeom>
        </p:spPr>
      </p:pic>
      <p:sp>
        <p:nvSpPr>
          <p:cNvPr id="4" name="タイトル 1">
            <a:extLst>
              <a:ext uri="{FF2B5EF4-FFF2-40B4-BE49-F238E27FC236}">
                <a16:creationId xmlns:a16="http://schemas.microsoft.com/office/drawing/2014/main" id="{C5C6EC4E-4BE8-C926-2929-686483302F89}"/>
              </a:ext>
            </a:extLst>
          </p:cNvPr>
          <p:cNvSpPr txBox="1">
            <a:spLocks/>
          </p:cNvSpPr>
          <p:nvPr/>
        </p:nvSpPr>
        <p:spPr>
          <a:xfrm>
            <a:off x="361122" y="5175664"/>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2000">
                <a:solidFill>
                  <a:schemeClr val="tx2"/>
                </a:solidFill>
                <a:latin typeface="HGMaruGothicMPRO" panose="020F0600000000000000" pitchFamily="34" charset="-128"/>
                <a:ea typeface="HGMaruGothicMPRO" panose="020F0600000000000000" pitchFamily="34" charset="-128"/>
              </a:rPr>
              <a:t>父親のペリネイタルロス後の抑うつ状態と</a:t>
            </a:r>
            <a:r>
              <a:rPr lang="en-US" altLang="ja-JP" sz="2000" dirty="0">
                <a:solidFill>
                  <a:schemeClr val="tx2"/>
                </a:solidFill>
                <a:latin typeface="HGMaruGothicMPRO" panose="020F0600000000000000" pitchFamily="34" charset="-128"/>
                <a:ea typeface="HGMaruGothicMPRO" panose="020F0600000000000000" pitchFamily="34" charset="-128"/>
              </a:rPr>
              <a:t>PTSD</a:t>
            </a:r>
            <a:r>
              <a:rPr lang="ja-JP" altLang="en-US" sz="2000">
                <a:solidFill>
                  <a:schemeClr val="tx2"/>
                </a:solidFill>
                <a:latin typeface="HGMaruGothicMPRO" panose="020F0600000000000000" pitchFamily="34" charset="-128"/>
                <a:ea typeface="HGMaruGothicMPRO" panose="020F0600000000000000" pitchFamily="34" charset="-128"/>
              </a:rPr>
              <a:t>（</a:t>
            </a:r>
            <a:r>
              <a:rPr lang="en-US" altLang="ja-JP" sz="2000" dirty="0">
                <a:solidFill>
                  <a:schemeClr val="tx2"/>
                </a:solidFill>
                <a:latin typeface="HGMaruGothicMPRO" panose="020F0600000000000000" pitchFamily="34" charset="-128"/>
                <a:ea typeface="HGMaruGothicMPRO" panose="020F0600000000000000" pitchFamily="34" charset="-128"/>
              </a:rPr>
              <a:t>Lamon</a:t>
            </a:r>
            <a:r>
              <a:rPr lang="ja-JP" altLang="en-US" sz="2000">
                <a:solidFill>
                  <a:schemeClr val="tx2"/>
                </a:solidFill>
                <a:latin typeface="HGMaruGothicMPRO" panose="020F0600000000000000" pitchFamily="34" charset="-128"/>
                <a:ea typeface="HGMaruGothicMPRO" panose="020F0600000000000000" pitchFamily="34" charset="-128"/>
              </a:rPr>
              <a:t>ら</a:t>
            </a:r>
            <a:r>
              <a:rPr lang="en-US" altLang="ja-JP" sz="2000" dirty="0">
                <a:solidFill>
                  <a:schemeClr val="tx2"/>
                </a:solidFill>
                <a:latin typeface="HGMaruGothicMPRO" panose="020F0600000000000000" pitchFamily="34" charset="-128"/>
                <a:ea typeface="HGMaruGothicMPRO" panose="020F0600000000000000" pitchFamily="34" charset="-128"/>
              </a:rPr>
              <a:t> 2022</a:t>
            </a:r>
            <a:r>
              <a:rPr lang="ja-JP" altLang="en-US" sz="2000">
                <a:solidFill>
                  <a:schemeClr val="tx2"/>
                </a:solidFill>
                <a:latin typeface="HGMaruGothicMPRO" panose="020F0600000000000000" pitchFamily="34" charset="-128"/>
                <a:ea typeface="HGMaruGothicMPRO" panose="020F0600000000000000" pitchFamily="34" charset="-128"/>
              </a:rPr>
              <a:t>年）</a:t>
            </a:r>
            <a:endParaRPr lang="ja-JP" altLang="en-US" sz="2000" dirty="0">
              <a:solidFill>
                <a:schemeClr val="tx2"/>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19728153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5852A-FCDD-6FB8-FA23-3B19D90032C8}"/>
            </a:ext>
          </a:extLst>
        </p:cNvPr>
        <p:cNvGrpSpPr/>
        <p:nvPr/>
      </p:nvGrpSpPr>
      <p:grpSpPr>
        <a:xfrm>
          <a:off x="0" y="0"/>
          <a:ext cx="0" cy="0"/>
          <a:chOff x="0" y="0"/>
          <a:chExt cx="0" cy="0"/>
        </a:xfrm>
      </p:grpSpPr>
      <p:sp>
        <p:nvSpPr>
          <p:cNvPr id="7" name="コンテンツ プレースホルダー 2">
            <a:extLst>
              <a:ext uri="{FF2B5EF4-FFF2-40B4-BE49-F238E27FC236}">
                <a16:creationId xmlns:a16="http://schemas.microsoft.com/office/drawing/2014/main" id="{5E19F9BE-EC64-2533-52E9-2E99A716C9A9}"/>
              </a:ext>
            </a:extLst>
          </p:cNvPr>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None/>
            </a:pPr>
            <a:r>
              <a:rPr lang="ja-JP" altLang="en-US" sz="2600" u="sng">
                <a:solidFill>
                  <a:schemeClr val="tx2"/>
                </a:solidFill>
                <a:latin typeface="HGMaruGothicMPRO" panose="020F0600000000000000" pitchFamily="34" charset="-128"/>
                <a:ea typeface="HGMaruGothicMPRO" panose="020F0600000000000000" pitchFamily="34" charset="-128"/>
              </a:rPr>
              <a:t>性差効果</a:t>
            </a:r>
            <a:endParaRPr lang="en-US" altLang="ja-JP" sz="2600" u="sng" dirty="0">
              <a:solidFill>
                <a:schemeClr val="tx2"/>
              </a:solidFill>
              <a:latin typeface="HGMaruGothicMPRO" panose="020F0600000000000000" pitchFamily="34" charset="-128"/>
              <a:ea typeface="HGMaruGothicMPRO" panose="020F0600000000000000" pitchFamily="34" charset="-128"/>
            </a:endParaRPr>
          </a:p>
          <a:p>
            <a:endParaRPr lang="en-US" altLang="ja-JP" sz="2600" dirty="0">
              <a:solidFill>
                <a:schemeClr val="tx2"/>
              </a:solidFill>
              <a:latin typeface="HGMaruGothicMPRO" panose="020F0600000000000000" pitchFamily="34" charset="-128"/>
              <a:ea typeface="HGMaruGothicMPRO" panose="020F0600000000000000" pitchFamily="34" charset="-128"/>
            </a:endParaRPr>
          </a:p>
          <a:p>
            <a:r>
              <a:rPr lang="ja-JP" altLang="en-US" sz="2600">
                <a:solidFill>
                  <a:schemeClr val="tx2"/>
                </a:solidFill>
                <a:latin typeface="HGMaruGothicMPRO" panose="020F0600000000000000" pitchFamily="34" charset="-128"/>
                <a:ea typeface="HGMaruGothicMPRO" panose="020F0600000000000000" pitchFamily="34" charset="-128"/>
              </a:rPr>
              <a:t>統計的に有意に母親の症状が強い。</a:t>
            </a:r>
            <a:endParaRPr lang="en-US" altLang="ja-JP" sz="2600" dirty="0">
              <a:solidFill>
                <a:schemeClr val="tx2"/>
              </a:solidFill>
              <a:latin typeface="HGMaruGothicMPRO" panose="020F0600000000000000" pitchFamily="34" charset="-128"/>
              <a:ea typeface="HGMaruGothicMPRO" panose="020F0600000000000000" pitchFamily="34" charset="-128"/>
            </a:endParaRPr>
          </a:p>
          <a:p>
            <a:endParaRPr lang="en-US" altLang="ja-JP" sz="2600" dirty="0">
              <a:solidFill>
                <a:schemeClr val="tx2"/>
              </a:solidFill>
              <a:latin typeface="HGMaruGothicMPRO" panose="020F0600000000000000" pitchFamily="34" charset="-128"/>
              <a:ea typeface="HGMaruGothicMPRO" panose="020F0600000000000000" pitchFamily="34" charset="-128"/>
            </a:endParaRPr>
          </a:p>
          <a:p>
            <a:r>
              <a:rPr lang="ja-JP" altLang="en-US" sz="2600">
                <a:solidFill>
                  <a:schemeClr val="tx2"/>
                </a:solidFill>
                <a:latin typeface="HGMaruGothicMPRO" panose="020F0600000000000000" pitchFamily="34" charset="-128"/>
                <a:ea typeface="HGMaruGothicMPRO" panose="020F0600000000000000" pitchFamily="34" charset="-128"/>
              </a:rPr>
              <a:t>父親の症状の方が強い、ただ統計的に有意では無かった。</a:t>
            </a:r>
            <a:endParaRPr lang="en-US" altLang="ja-JP" sz="2600" dirty="0">
              <a:solidFill>
                <a:schemeClr val="tx2"/>
              </a:solidFill>
              <a:latin typeface="HGMaruGothicMPRO" panose="020F0600000000000000" pitchFamily="34" charset="-128"/>
              <a:ea typeface="HGMaruGothicMPRO" panose="020F0600000000000000" pitchFamily="34" charset="-128"/>
            </a:endParaRPr>
          </a:p>
          <a:p>
            <a:endParaRPr lang="en-US" altLang="ja-JP" sz="2600" dirty="0">
              <a:solidFill>
                <a:schemeClr val="tx2"/>
              </a:solidFill>
              <a:latin typeface="HGMaruGothicMPRO" panose="020F0600000000000000" pitchFamily="34" charset="-128"/>
              <a:ea typeface="HGMaruGothicMPRO" panose="020F0600000000000000" pitchFamily="34" charset="-128"/>
            </a:endParaRPr>
          </a:p>
          <a:p>
            <a:r>
              <a:rPr lang="en-US" altLang="ja-JP" sz="2600" dirty="0">
                <a:solidFill>
                  <a:schemeClr val="tx2"/>
                </a:solidFill>
                <a:latin typeface="HGMaruGothicMPRO" panose="020F0600000000000000" pitchFamily="34" charset="-128"/>
                <a:ea typeface="HGMaruGothicMPRO" panose="020F0600000000000000" pitchFamily="34" charset="-128"/>
              </a:rPr>
              <a:t>IES</a:t>
            </a:r>
            <a:r>
              <a:rPr lang="ja-JP" altLang="en-US" sz="2600">
                <a:solidFill>
                  <a:schemeClr val="tx2"/>
                </a:solidFill>
                <a:latin typeface="HGMaruGothicMPRO" panose="020F0600000000000000" pitchFamily="34" charset="-128"/>
                <a:ea typeface="HGMaruGothicMPRO" panose="020F0600000000000000" pitchFamily="34" charset="-128"/>
              </a:rPr>
              <a:t>を用いて、父親では一般的に</a:t>
            </a:r>
            <a:r>
              <a:rPr lang="ja-JP" altLang="en-US" sz="2600">
                <a:solidFill>
                  <a:srgbClr val="FF0000"/>
                </a:solidFill>
                <a:latin typeface="HGMaruGothicMPRO" panose="020F0600000000000000" pitchFamily="34" charset="-128"/>
                <a:ea typeface="HGMaruGothicMPRO" panose="020F0600000000000000" pitchFamily="34" charset="-128"/>
              </a:rPr>
              <a:t>侵入尺度</a:t>
            </a:r>
            <a:r>
              <a:rPr lang="ja-JP" altLang="en-US" sz="2600">
                <a:solidFill>
                  <a:schemeClr val="tx2"/>
                </a:solidFill>
                <a:latin typeface="HGMaruGothicMPRO" panose="020F0600000000000000" pitchFamily="34" charset="-128"/>
                <a:ea typeface="HGMaruGothicMPRO" panose="020F0600000000000000" pitchFamily="34" charset="-128"/>
              </a:rPr>
              <a:t>よりも</a:t>
            </a:r>
            <a:r>
              <a:rPr lang="ja-JP" altLang="en-US" sz="2600">
                <a:solidFill>
                  <a:srgbClr val="00B0F0"/>
                </a:solidFill>
                <a:latin typeface="HGMaruGothicMPRO" panose="020F0600000000000000" pitchFamily="34" charset="-128"/>
                <a:ea typeface="HGMaruGothicMPRO" panose="020F0600000000000000" pitchFamily="34" charset="-128"/>
              </a:rPr>
              <a:t>回避尺度</a:t>
            </a:r>
            <a:r>
              <a:rPr lang="ja-JP" altLang="en-US" sz="2600">
                <a:solidFill>
                  <a:schemeClr val="tx2"/>
                </a:solidFill>
                <a:latin typeface="HGMaruGothicMPRO" panose="020F0600000000000000" pitchFamily="34" charset="-128"/>
                <a:ea typeface="HGMaruGothicMPRO" panose="020F0600000000000000" pitchFamily="34" charset="-128"/>
              </a:rPr>
              <a:t>の方が高得点であった事を示した。</a:t>
            </a:r>
            <a:endParaRPr lang="en-US" altLang="ja-JP" sz="2600" dirty="0">
              <a:solidFill>
                <a:schemeClr val="tx2"/>
              </a:solidFill>
              <a:latin typeface="HGMaruGothicMPRO" panose="020F0600000000000000" pitchFamily="34" charset="-128"/>
              <a:ea typeface="HGMaruGothicMPRO" panose="020F0600000000000000" pitchFamily="34" charset="-128"/>
            </a:endParaRPr>
          </a:p>
          <a:p>
            <a:pPr marL="0" indent="0">
              <a:buNone/>
            </a:pPr>
            <a:endParaRPr lang="en-US" altLang="ja-JP" sz="2600" dirty="0">
              <a:solidFill>
                <a:schemeClr val="tx2"/>
              </a:solidFill>
              <a:latin typeface="HGMaruGothicMPRO" panose="020F0600000000000000" pitchFamily="34" charset="-128"/>
              <a:ea typeface="HGMaruGothicMPRO" panose="020F0600000000000000" pitchFamily="34" charset="-128"/>
            </a:endParaRPr>
          </a:p>
          <a:p>
            <a:pPr marL="0" indent="0">
              <a:buNone/>
            </a:pPr>
            <a:endParaRPr lang="en-US" altLang="ja-JP" sz="2600" dirty="0">
              <a:solidFill>
                <a:schemeClr val="tx2"/>
              </a:solidFill>
              <a:latin typeface="HGMaruGothicMPRO" panose="020F0600000000000000" pitchFamily="34" charset="-128"/>
              <a:ea typeface="HGMaruGothicMPRO" panose="020F0600000000000000" pitchFamily="34" charset="-128"/>
            </a:endParaRPr>
          </a:p>
        </p:txBody>
      </p:sp>
      <p:sp>
        <p:nvSpPr>
          <p:cNvPr id="5" name="タイトル 1">
            <a:extLst>
              <a:ext uri="{FF2B5EF4-FFF2-40B4-BE49-F238E27FC236}">
                <a16:creationId xmlns:a16="http://schemas.microsoft.com/office/drawing/2014/main" id="{B74FE436-89BA-CF09-D1FA-74F3E8364E96}"/>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a:solidFill>
                  <a:schemeClr val="tx2"/>
                </a:solidFill>
                <a:latin typeface="HGMaruGothicMPRO" panose="020F0600000000000000" pitchFamily="34" charset="-128"/>
                <a:ea typeface="HGMaruGothicMPRO" panose="020F0600000000000000" pitchFamily="34" charset="-128"/>
              </a:rPr>
              <a:t>結果</a:t>
            </a:r>
            <a:r>
              <a:rPr lang="en-US" altLang="ja-JP" dirty="0">
                <a:solidFill>
                  <a:schemeClr val="tx2"/>
                </a:solidFill>
                <a:latin typeface="HGMaruGothicMPRO" panose="020F0600000000000000" pitchFamily="34" charset="-128"/>
                <a:ea typeface="HGMaruGothicMPRO" panose="020F0600000000000000" pitchFamily="34" charset="-128"/>
              </a:rPr>
              <a:t>②: PTSD</a:t>
            </a:r>
            <a:r>
              <a:rPr lang="ja-JP" altLang="en-US">
                <a:solidFill>
                  <a:schemeClr val="tx2"/>
                </a:solidFill>
                <a:latin typeface="HGMaruGothicMPRO" panose="020F0600000000000000" pitchFamily="34" charset="-128"/>
                <a:ea typeface="HGMaruGothicMPRO" panose="020F0600000000000000" pitchFamily="34" charset="-128"/>
              </a:rPr>
              <a:t>症状</a:t>
            </a:r>
          </a:p>
        </p:txBody>
      </p:sp>
    </p:spTree>
    <p:extLst>
      <p:ext uri="{BB962C8B-B14F-4D97-AF65-F5344CB8AC3E}">
        <p14:creationId xmlns:p14="http://schemas.microsoft.com/office/powerpoint/2010/main" val="32769622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10499-DC32-84A1-154F-67993DAF1845}"/>
            </a:ext>
          </a:extLst>
        </p:cNvPr>
        <p:cNvGrpSpPr/>
        <p:nvPr/>
      </p:nvGrpSpPr>
      <p:grpSpPr>
        <a:xfrm>
          <a:off x="0" y="0"/>
          <a:ext cx="0" cy="0"/>
          <a:chOff x="0" y="0"/>
          <a:chExt cx="0" cy="0"/>
        </a:xfrm>
      </p:grpSpPr>
      <p:pic>
        <p:nvPicPr>
          <p:cNvPr id="5" name="コンテンツ プレースホルダー 4" descr="テーブル&#10;&#10;自動的に生成された説明">
            <a:extLst>
              <a:ext uri="{FF2B5EF4-FFF2-40B4-BE49-F238E27FC236}">
                <a16:creationId xmlns:a16="http://schemas.microsoft.com/office/drawing/2014/main" id="{329FAF9E-CBE4-112A-E178-0031A8A70654}"/>
              </a:ext>
            </a:extLst>
          </p:cNvPr>
          <p:cNvPicPr>
            <a:picLocks noGrp="1" noChangeAspect="1"/>
          </p:cNvPicPr>
          <p:nvPr>
            <p:ph idx="1"/>
          </p:nvPr>
        </p:nvPicPr>
        <p:blipFill>
          <a:blip r:embed="rId2"/>
          <a:stretch>
            <a:fillRect/>
          </a:stretch>
        </p:blipFill>
        <p:spPr>
          <a:xfrm>
            <a:off x="2800159" y="362186"/>
            <a:ext cx="4236720" cy="5905027"/>
          </a:xfrm>
        </p:spPr>
      </p:pic>
      <p:pic>
        <p:nvPicPr>
          <p:cNvPr id="7" name="図 6" descr="テキスト&#10;&#10;低い精度で自動的に生成された説明">
            <a:extLst>
              <a:ext uri="{FF2B5EF4-FFF2-40B4-BE49-F238E27FC236}">
                <a16:creationId xmlns:a16="http://schemas.microsoft.com/office/drawing/2014/main" id="{B64E289D-1617-EF05-C232-CD80E38E922C}"/>
              </a:ext>
            </a:extLst>
          </p:cNvPr>
          <p:cNvPicPr>
            <a:picLocks noChangeAspect="1"/>
          </p:cNvPicPr>
          <p:nvPr/>
        </p:nvPicPr>
        <p:blipFill rotWithShape="1">
          <a:blip r:embed="rId3"/>
          <a:srcRect t="7207"/>
          <a:stretch/>
        </p:blipFill>
        <p:spPr>
          <a:xfrm>
            <a:off x="5389240" y="5439681"/>
            <a:ext cx="6616700" cy="941832"/>
          </a:xfrm>
          <a:prstGeom prst="rect">
            <a:avLst/>
          </a:prstGeom>
        </p:spPr>
      </p:pic>
      <p:sp>
        <p:nvSpPr>
          <p:cNvPr id="2" name="タイトル 1">
            <a:extLst>
              <a:ext uri="{FF2B5EF4-FFF2-40B4-BE49-F238E27FC236}">
                <a16:creationId xmlns:a16="http://schemas.microsoft.com/office/drawing/2014/main" id="{BC021324-E6F5-5629-8C7D-3E9992D28378}"/>
              </a:ext>
            </a:extLst>
          </p:cNvPr>
          <p:cNvSpPr txBox="1">
            <a:spLocks/>
          </p:cNvSpPr>
          <p:nvPr/>
        </p:nvSpPr>
        <p:spPr>
          <a:xfrm>
            <a:off x="990600" y="517525"/>
            <a:ext cx="150971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dirty="0">
                <a:solidFill>
                  <a:schemeClr val="tx2"/>
                </a:solidFill>
                <a:latin typeface="HGMaruGothicMPRO" panose="020F0600000000000000" pitchFamily="34" charset="-128"/>
                <a:ea typeface="HGMaruGothicMPRO" panose="020F0600000000000000" pitchFamily="34" charset="-128"/>
              </a:rPr>
              <a:t>IES</a:t>
            </a:r>
            <a:endParaRPr lang="ja-JP" altLang="en-US">
              <a:solidFill>
                <a:schemeClr val="tx2"/>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1954508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D47A7-A559-C644-4F26-E85D4A141549}"/>
            </a:ext>
          </a:extLst>
        </p:cNvPr>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02FD19CF-D422-F047-70EC-B2D6AEF18327}"/>
              </a:ext>
            </a:extLst>
          </p:cNvPr>
          <p:cNvSpPr txBox="1"/>
          <p:nvPr/>
        </p:nvSpPr>
        <p:spPr>
          <a:xfrm>
            <a:off x="0" y="2802700"/>
            <a:ext cx="12192000" cy="1384995"/>
          </a:xfrm>
          <a:prstGeom prst="rect">
            <a:avLst/>
          </a:prstGeom>
          <a:noFill/>
        </p:spPr>
        <p:txBody>
          <a:bodyPr wrap="square" rtlCol="0">
            <a:spAutoFit/>
          </a:bodyPr>
          <a:lstStyle/>
          <a:p>
            <a:pPr algn="ctr"/>
            <a:r>
              <a:rPr lang="ja-JP" altLang="en-US" sz="2800">
                <a:solidFill>
                  <a:schemeClr val="tx2"/>
                </a:solidFill>
                <a:latin typeface="HGMaruGothicMPRO" panose="020F0600000000000000" pitchFamily="34" charset="-128"/>
                <a:ea typeface="HGMaruGothicMPRO" panose="020F0600000000000000" pitchFamily="34" charset="-128"/>
              </a:rPr>
              <a:t>死産されたカップルにおける面接</a:t>
            </a:r>
            <a:endParaRPr lang="en-US" altLang="ja-JP" sz="2800" dirty="0">
              <a:solidFill>
                <a:schemeClr val="tx2"/>
              </a:solidFill>
              <a:latin typeface="HGMaruGothicMPRO" panose="020F0600000000000000" pitchFamily="34" charset="-128"/>
              <a:ea typeface="HGMaruGothicMPRO" panose="020F0600000000000000" pitchFamily="34" charset="-128"/>
            </a:endParaRPr>
          </a:p>
          <a:p>
            <a:pPr algn="ctr"/>
            <a:endParaRPr kumimoji="1" lang="en-US" altLang="ja-JP" sz="2800" dirty="0">
              <a:solidFill>
                <a:schemeClr val="tx2"/>
              </a:solidFill>
              <a:latin typeface="HGMaruGothicMPRO" panose="020F0600000000000000" pitchFamily="34" charset="-128"/>
              <a:ea typeface="HGMaruGothicMPRO" panose="020F0600000000000000" pitchFamily="34" charset="-128"/>
            </a:endParaRPr>
          </a:p>
          <a:p>
            <a:pPr algn="ctr"/>
            <a:r>
              <a:rPr lang="ja-JP" altLang="en-US" sz="2800">
                <a:solidFill>
                  <a:srgbClr val="FF0000"/>
                </a:solidFill>
                <a:latin typeface="HGMaruGothicMPRO" panose="020F0600000000000000" pitchFamily="34" charset="-128"/>
                <a:ea typeface="HGMaruGothicMPRO" panose="020F0600000000000000" pitchFamily="34" charset="-128"/>
              </a:rPr>
              <a:t>それぞれの表出に基づいた対応が正解とは限らない</a:t>
            </a:r>
            <a:endParaRPr kumimoji="1" lang="ja-JP" altLang="en-US" sz="2800" dirty="0">
              <a:solidFill>
                <a:srgbClr val="FF0000"/>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33637882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2C751-2B80-571D-CC65-B1ACB54737C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1794A47-6568-E2A0-F828-906936B6931E}"/>
              </a:ext>
            </a:extLst>
          </p:cNvPr>
          <p:cNvSpPr>
            <a:spLocks noGrp="1"/>
          </p:cNvSpPr>
          <p:nvPr>
            <p:ph type="ctrTitle"/>
          </p:nvPr>
        </p:nvSpPr>
        <p:spPr>
          <a:xfrm>
            <a:off x="234100" y="3962046"/>
            <a:ext cx="12191695" cy="1424410"/>
          </a:xfrm>
        </p:spPr>
        <p:txBody>
          <a:bodyPr anchor="b">
            <a:noAutofit/>
          </a:bodyPr>
          <a:lstStyle/>
          <a:p>
            <a:pPr algn="l"/>
            <a:r>
              <a:rPr lang="ja-JP" altLang="en-US" sz="2400">
                <a:solidFill>
                  <a:schemeClr val="tx2"/>
                </a:solidFill>
                <a:latin typeface="HGMaruGothicMPRO" panose="020F0600000000000000" pitchFamily="34" charset="-128"/>
                <a:ea typeface="HGMaruGothicMPRO" panose="020F0600000000000000" pitchFamily="34" charset="-128"/>
              </a:rPr>
              <a:t>①父親の産後うつと産後うつ病</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r>
              <a:rPr lang="en-US" altLang="ja-JP" sz="2400" dirty="0">
                <a:solidFill>
                  <a:schemeClr val="tx2"/>
                </a:solidFill>
                <a:latin typeface="HGMaruGothicMPRO" panose="020F0600000000000000" pitchFamily="34" charset="-128"/>
                <a:ea typeface="HGMaruGothicMPRO" panose="020F0600000000000000" pitchFamily="34" charset="-128"/>
              </a:rPr>
              <a:t>②</a:t>
            </a:r>
            <a:r>
              <a:rPr lang="ja-JP" altLang="en-US" sz="2400">
                <a:solidFill>
                  <a:schemeClr val="tx2"/>
                </a:solidFill>
                <a:latin typeface="HGMaruGothicMPRO" panose="020F0600000000000000" pitchFamily="34" charset="-128"/>
                <a:ea typeface="HGMaruGothicMPRO" panose="020F0600000000000000" pitchFamily="34" charset="-128"/>
              </a:rPr>
              <a:t>母親の産後うつと父親の産後うつの関係</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r>
              <a:rPr lang="en-US" altLang="ja-JP" sz="2400" dirty="0">
                <a:solidFill>
                  <a:srgbClr val="FF0000"/>
                </a:solidFill>
                <a:latin typeface="HGMaruGothicMPRO" panose="020F0600000000000000" pitchFamily="34" charset="-128"/>
                <a:ea typeface="HGMaruGothicMPRO" panose="020F0600000000000000" pitchFamily="34" charset="-128"/>
              </a:rPr>
              <a:t>③</a:t>
            </a:r>
            <a:r>
              <a:rPr lang="ja-JP" altLang="en-US" sz="2400">
                <a:solidFill>
                  <a:srgbClr val="FF0000"/>
                </a:solidFill>
                <a:latin typeface="HGMaruGothicMPRO" panose="020F0600000000000000" pitchFamily="34" charset="-128"/>
                <a:ea typeface="HGMaruGothicMPRO" panose="020F0600000000000000" pitchFamily="34" charset="-128"/>
              </a:rPr>
              <a:t>うつに関係する「ホルモン」</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r>
              <a:rPr lang="en-US" altLang="ja-JP" sz="2400" dirty="0">
                <a:solidFill>
                  <a:schemeClr val="tx2"/>
                </a:solidFill>
                <a:latin typeface="HGMaruGothicMPRO" panose="020F0600000000000000" pitchFamily="34" charset="-128"/>
                <a:ea typeface="HGMaruGothicMPRO" panose="020F0600000000000000" pitchFamily="34" charset="-128"/>
              </a:rPr>
              <a:t>④</a:t>
            </a:r>
            <a:r>
              <a:rPr lang="ja-JP" altLang="en-US" sz="2400">
                <a:solidFill>
                  <a:schemeClr val="tx2"/>
                </a:solidFill>
                <a:latin typeface="HGMaruGothicMPRO" panose="020F0600000000000000" pitchFamily="34" charset="-128"/>
                <a:ea typeface="HGMaruGothicMPRO" panose="020F0600000000000000" pitchFamily="34" charset="-128"/>
              </a:rPr>
              <a:t>父親の育休について</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endParaRPr kumimoji="1" lang="ja-JP" altLang="en-US" sz="2400" dirty="0">
              <a:solidFill>
                <a:schemeClr val="tx2"/>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4833530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AD22C-5503-72A1-11A7-381F6412D5E5}"/>
            </a:ext>
          </a:extLst>
        </p:cNvPr>
        <p:cNvGrpSpPr/>
        <p:nvPr/>
      </p:nvGrpSpPr>
      <p:grpSpPr>
        <a:xfrm>
          <a:off x="0" y="0"/>
          <a:ext cx="0" cy="0"/>
          <a:chOff x="0" y="0"/>
          <a:chExt cx="0" cy="0"/>
        </a:xfrm>
      </p:grpSpPr>
      <p:pic>
        <p:nvPicPr>
          <p:cNvPr id="5" name="図 4" descr="テキスト, 手紙&#10;&#10;自動的に生成された説明">
            <a:extLst>
              <a:ext uri="{FF2B5EF4-FFF2-40B4-BE49-F238E27FC236}">
                <a16:creationId xmlns:a16="http://schemas.microsoft.com/office/drawing/2014/main" id="{5D1296E7-8AA7-DE98-9ED4-7AE14291CFCF}"/>
              </a:ext>
            </a:extLst>
          </p:cNvPr>
          <p:cNvPicPr>
            <a:picLocks noChangeAspect="1"/>
          </p:cNvPicPr>
          <p:nvPr/>
        </p:nvPicPr>
        <p:blipFill>
          <a:blip r:embed="rId2"/>
          <a:stretch>
            <a:fillRect/>
          </a:stretch>
        </p:blipFill>
        <p:spPr>
          <a:xfrm>
            <a:off x="1206134" y="1122363"/>
            <a:ext cx="9163506" cy="4005240"/>
          </a:xfrm>
          <a:prstGeom prst="rect">
            <a:avLst/>
          </a:prstGeom>
        </p:spPr>
      </p:pic>
      <p:sp>
        <p:nvSpPr>
          <p:cNvPr id="4" name="タイトル 1">
            <a:extLst>
              <a:ext uri="{FF2B5EF4-FFF2-40B4-BE49-F238E27FC236}">
                <a16:creationId xmlns:a16="http://schemas.microsoft.com/office/drawing/2014/main" id="{F4D9842E-C2BF-12CD-B84E-2EFB828B919C}"/>
              </a:ext>
            </a:extLst>
          </p:cNvPr>
          <p:cNvSpPr txBox="1">
            <a:spLocks/>
          </p:cNvSpPr>
          <p:nvPr/>
        </p:nvSpPr>
        <p:spPr>
          <a:xfrm>
            <a:off x="361122" y="5175664"/>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2000">
                <a:solidFill>
                  <a:schemeClr val="tx2"/>
                </a:solidFill>
                <a:latin typeface="HGMaruGothicMPRO" panose="020F0600000000000000" pitchFamily="34" charset="-128"/>
                <a:ea typeface="HGMaruGothicMPRO" panose="020F0600000000000000" pitchFamily="34" charset="-128"/>
              </a:rPr>
              <a:t>妊娠中及び産褥期のうつ状態の性差について（</a:t>
            </a:r>
            <a:r>
              <a:rPr lang="en-US" altLang="ja-JP" sz="2000" dirty="0" err="1">
                <a:solidFill>
                  <a:schemeClr val="tx2"/>
                </a:solidFill>
                <a:latin typeface="HGMaruGothicMPRO" panose="020F0600000000000000" pitchFamily="34" charset="-128"/>
                <a:ea typeface="HGMaruGothicMPRO" panose="020F0600000000000000" pitchFamily="34" charset="-128"/>
              </a:rPr>
              <a:t>Poromaa</a:t>
            </a:r>
            <a:r>
              <a:rPr lang="ja-JP" altLang="en-US" sz="2000">
                <a:solidFill>
                  <a:schemeClr val="tx2"/>
                </a:solidFill>
                <a:latin typeface="HGMaruGothicMPRO" panose="020F0600000000000000" pitchFamily="34" charset="-128"/>
                <a:ea typeface="HGMaruGothicMPRO" panose="020F0600000000000000" pitchFamily="34" charset="-128"/>
              </a:rPr>
              <a:t>ら</a:t>
            </a:r>
            <a:r>
              <a:rPr lang="en-US" altLang="ja-JP" sz="2000" dirty="0">
                <a:solidFill>
                  <a:schemeClr val="tx2"/>
                </a:solidFill>
                <a:latin typeface="HGMaruGothicMPRO" panose="020F0600000000000000" pitchFamily="34" charset="-128"/>
                <a:ea typeface="HGMaruGothicMPRO" panose="020F0600000000000000" pitchFamily="34" charset="-128"/>
              </a:rPr>
              <a:t> 2017</a:t>
            </a:r>
            <a:r>
              <a:rPr lang="ja-JP" altLang="en-US" sz="2000">
                <a:solidFill>
                  <a:schemeClr val="tx2"/>
                </a:solidFill>
                <a:latin typeface="HGMaruGothicMPRO" panose="020F0600000000000000" pitchFamily="34" charset="-128"/>
                <a:ea typeface="HGMaruGothicMPRO" panose="020F0600000000000000" pitchFamily="34" charset="-128"/>
              </a:rPr>
              <a:t>年）</a:t>
            </a:r>
            <a:endParaRPr lang="ja-JP" altLang="en-US" sz="2000" dirty="0">
              <a:solidFill>
                <a:schemeClr val="tx2"/>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6566235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ACD91-6554-C2AF-CB07-11D67593C8EF}"/>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D25CEA49-495C-0250-259D-252C942EBECD}"/>
              </a:ext>
            </a:extLst>
          </p:cNvPr>
          <p:cNvSpPr>
            <a:spLocks noGrp="1"/>
          </p:cNvSpPr>
          <p:nvPr>
            <p:ph idx="1"/>
          </p:nvPr>
        </p:nvSpPr>
        <p:spPr>
          <a:xfrm>
            <a:off x="280640" y="2477817"/>
            <a:ext cx="8027019" cy="4351338"/>
          </a:xfrm>
        </p:spPr>
        <p:txBody>
          <a:bodyPr>
            <a:normAutofit/>
          </a:bodyPr>
          <a:lstStyle/>
          <a:p>
            <a:r>
              <a:rPr kumimoji="1" lang="ja-JP" altLang="en-US" sz="2000" b="0">
                <a:solidFill>
                  <a:schemeClr val="tx2"/>
                </a:solidFill>
                <a:latin typeface="HGMaruGothicMPRO" panose="020F0600000000000000" pitchFamily="34" charset="-128"/>
                <a:ea typeface="HGMaruGothicMPRO" panose="020F0600000000000000" pitchFamily="34" charset="-128"/>
              </a:rPr>
              <a:t>妊娠中の高コルチゾール血症</a:t>
            </a:r>
            <a:endParaRPr lang="en-US" altLang="ja-JP" sz="2000" b="0" dirty="0">
              <a:solidFill>
                <a:schemeClr val="tx2"/>
              </a:solidFill>
              <a:latin typeface="HGMaruGothicMPRO" panose="020F0600000000000000" pitchFamily="34" charset="-128"/>
              <a:ea typeface="HGMaruGothicMPRO" panose="020F0600000000000000" pitchFamily="34" charset="-128"/>
            </a:endParaRPr>
          </a:p>
          <a:p>
            <a:pPr marL="0" indent="0">
              <a:buNone/>
            </a:pPr>
            <a:r>
              <a:rPr kumimoji="1" lang="ja-JP" altLang="en-US" sz="2000" b="0">
                <a:solidFill>
                  <a:schemeClr val="tx2"/>
                </a:solidFill>
                <a:latin typeface="HGMaruGothicMPRO" panose="020F0600000000000000" pitchFamily="34" charset="-128"/>
                <a:ea typeface="HGMaruGothicMPRO" panose="020F0600000000000000" pitchFamily="34" charset="-128"/>
              </a:rPr>
              <a:t>周産期うつ病の発症に関わるとされている。</a:t>
            </a:r>
            <a:endParaRPr kumimoji="1" lang="en-US" altLang="ja-JP" sz="2000" b="0" dirty="0">
              <a:solidFill>
                <a:schemeClr val="tx2"/>
              </a:solidFill>
              <a:latin typeface="HGMaruGothicMPRO" panose="020F0600000000000000" pitchFamily="34" charset="-128"/>
              <a:ea typeface="HGMaruGothicMPRO" panose="020F0600000000000000" pitchFamily="34" charset="-128"/>
            </a:endParaRPr>
          </a:p>
          <a:p>
            <a:pPr marL="0" indent="0">
              <a:buNone/>
            </a:pPr>
            <a:endParaRPr lang="en-US" altLang="ja-JP" sz="2000" b="0" dirty="0">
              <a:solidFill>
                <a:schemeClr val="tx2"/>
              </a:solidFill>
              <a:latin typeface="HGMaruGothicMPRO" panose="020F0600000000000000" pitchFamily="34" charset="-128"/>
              <a:ea typeface="HGMaruGothicMPRO" panose="020F0600000000000000" pitchFamily="34" charset="-128"/>
            </a:endParaRPr>
          </a:p>
          <a:p>
            <a:r>
              <a:rPr lang="ja-JP" altLang="en-US" sz="2000" b="0">
                <a:solidFill>
                  <a:schemeClr val="tx2"/>
                </a:solidFill>
                <a:latin typeface="HGMaruGothicMPRO" panose="020F0600000000000000" pitchFamily="34" charset="-128"/>
                <a:ea typeface="HGMaruGothicMPRO" panose="020F0600000000000000" pitchFamily="34" charset="-128"/>
              </a:rPr>
              <a:t>コルチゾールが視床下部の</a:t>
            </a:r>
            <a:r>
              <a:rPr lang="en-US" altLang="ja-JP" sz="2000" b="0" dirty="0">
                <a:solidFill>
                  <a:schemeClr val="tx2"/>
                </a:solidFill>
                <a:latin typeface="HGMaruGothicMPRO" panose="020F0600000000000000" pitchFamily="34" charset="-128"/>
                <a:ea typeface="HGMaruGothicMPRO" panose="020F0600000000000000" pitchFamily="34" charset="-128"/>
              </a:rPr>
              <a:t>CRH</a:t>
            </a:r>
            <a:r>
              <a:rPr lang="ja-JP" altLang="en-US" sz="2000" b="0">
                <a:solidFill>
                  <a:schemeClr val="tx2"/>
                </a:solidFill>
                <a:latin typeface="HGMaruGothicMPRO" panose="020F0600000000000000" pitchFamily="34" charset="-128"/>
                <a:ea typeface="HGMaruGothicMPRO" panose="020F0600000000000000" pitchFamily="34" charset="-128"/>
              </a:rPr>
              <a:t>に及ぼすネガティブフィードバックとは異なり、高コルチゾール血症は胎盤の</a:t>
            </a:r>
            <a:r>
              <a:rPr lang="en-US" altLang="ja-JP" sz="2000" b="0" dirty="0">
                <a:solidFill>
                  <a:schemeClr val="tx2"/>
                </a:solidFill>
                <a:latin typeface="HGMaruGothicMPRO" panose="020F0600000000000000" pitchFamily="34" charset="-128"/>
                <a:ea typeface="HGMaruGothicMPRO" panose="020F0600000000000000" pitchFamily="34" charset="-128"/>
              </a:rPr>
              <a:t>CRH</a:t>
            </a:r>
            <a:r>
              <a:rPr lang="ja-JP" altLang="en-US" sz="2000" b="0">
                <a:solidFill>
                  <a:schemeClr val="tx2"/>
                </a:solidFill>
                <a:latin typeface="HGMaruGothicMPRO" panose="020F0600000000000000" pitchFamily="34" charset="-128"/>
                <a:ea typeface="HGMaruGothicMPRO" panose="020F0600000000000000" pitchFamily="34" charset="-128"/>
              </a:rPr>
              <a:t>にポジティブフィードバックを促す。</a:t>
            </a:r>
            <a:endParaRPr lang="en-US" altLang="ja-JP" sz="2000" b="0" dirty="0">
              <a:solidFill>
                <a:schemeClr val="tx2"/>
              </a:solidFill>
              <a:latin typeface="HGMaruGothicMPRO" panose="020F0600000000000000" pitchFamily="34" charset="-128"/>
              <a:ea typeface="HGMaruGothicMPRO" panose="020F0600000000000000" pitchFamily="34" charset="-128"/>
            </a:endParaRPr>
          </a:p>
          <a:p>
            <a:pPr marL="0" indent="0">
              <a:buNone/>
            </a:pPr>
            <a:r>
              <a:rPr lang="ja-JP" altLang="en-US" sz="2000" b="0">
                <a:solidFill>
                  <a:schemeClr val="tx2"/>
                </a:solidFill>
                <a:latin typeface="HGMaruGothicMPRO" panose="020F0600000000000000" pitchFamily="34" charset="-128"/>
                <a:ea typeface="HGMaruGothicMPRO" panose="020F0600000000000000" pitchFamily="34" charset="-128"/>
              </a:rPr>
              <a:t>→胎児：副腎皮質が育つためには必要な機構</a:t>
            </a:r>
            <a:endParaRPr lang="en-US" altLang="ja-JP" sz="2000" b="0" dirty="0">
              <a:solidFill>
                <a:schemeClr val="tx2"/>
              </a:solidFill>
              <a:latin typeface="HGMaruGothicMPRO" panose="020F0600000000000000" pitchFamily="34" charset="-128"/>
              <a:ea typeface="HGMaruGothicMPRO" panose="020F0600000000000000" pitchFamily="34" charset="-128"/>
            </a:endParaRPr>
          </a:p>
          <a:p>
            <a:pPr marL="0" indent="0">
              <a:buNone/>
            </a:pPr>
            <a:r>
              <a:rPr lang="ja-JP" altLang="en-US" sz="2000" b="0">
                <a:solidFill>
                  <a:schemeClr val="tx2"/>
                </a:solidFill>
                <a:latin typeface="HGMaruGothicMPRO" panose="020F0600000000000000" pitchFamily="34" charset="-128"/>
                <a:ea typeface="HGMaruGothicMPRO" panose="020F0600000000000000" pitchFamily="34" charset="-128"/>
              </a:rPr>
              <a:t>→母親：産後の落差が増してしまう（</a:t>
            </a:r>
            <a:r>
              <a:rPr lang="en-US" altLang="ja-JP" sz="2000" b="0" dirty="0">
                <a:solidFill>
                  <a:schemeClr val="tx2"/>
                </a:solidFill>
                <a:latin typeface="HGMaruGothicMPRO" panose="020F0600000000000000" pitchFamily="34" charset="-128"/>
                <a:ea typeface="HGMaruGothicMPRO" panose="020F0600000000000000" pitchFamily="34" charset="-128"/>
              </a:rPr>
              <a:t>Cheng et al., 2000</a:t>
            </a:r>
            <a:r>
              <a:rPr lang="ja-JP" altLang="en-US" sz="2000" b="0">
                <a:solidFill>
                  <a:schemeClr val="tx2"/>
                </a:solidFill>
                <a:latin typeface="HGMaruGothicMPRO" panose="020F0600000000000000" pitchFamily="34" charset="-128"/>
                <a:ea typeface="HGMaruGothicMPRO" panose="020F0600000000000000" pitchFamily="34" charset="-128"/>
              </a:rPr>
              <a:t>）</a:t>
            </a:r>
            <a:endParaRPr kumimoji="1" lang="ja-JP" altLang="en-US" sz="2000" b="0">
              <a:solidFill>
                <a:schemeClr val="tx2"/>
              </a:solidFill>
              <a:latin typeface="HGMaruGothicMPRO" panose="020F0600000000000000" pitchFamily="34" charset="-128"/>
              <a:ea typeface="HGMaruGothicMPRO" panose="020F0600000000000000" pitchFamily="34" charset="-128"/>
            </a:endParaRPr>
          </a:p>
        </p:txBody>
      </p:sp>
      <p:sp>
        <p:nvSpPr>
          <p:cNvPr id="4" name="タイトル 1">
            <a:extLst>
              <a:ext uri="{FF2B5EF4-FFF2-40B4-BE49-F238E27FC236}">
                <a16:creationId xmlns:a16="http://schemas.microsoft.com/office/drawing/2014/main" id="{10D98C11-7E28-B889-4F85-A5638554C970}"/>
              </a:ext>
            </a:extLst>
          </p:cNvPr>
          <p:cNvSpPr>
            <a:spLocks noGrp="1"/>
          </p:cNvSpPr>
          <p:nvPr>
            <p:ph type="title"/>
          </p:nvPr>
        </p:nvSpPr>
        <p:spPr>
          <a:xfrm>
            <a:off x="838200" y="365125"/>
            <a:ext cx="10515600" cy="1325563"/>
          </a:xfrm>
        </p:spPr>
        <p:txBody>
          <a:bodyPr/>
          <a:lstStyle/>
          <a:p>
            <a:r>
              <a:rPr kumimoji="1" lang="ja-JP" altLang="en-US">
                <a:solidFill>
                  <a:schemeClr val="tx2"/>
                </a:solidFill>
                <a:latin typeface="HGMaruGothicMPRO" panose="020F0600000000000000" pitchFamily="34" charset="-128"/>
                <a:ea typeface="HGMaruGothicMPRO" panose="020F0600000000000000" pitchFamily="34" charset="-128"/>
              </a:rPr>
              <a:t>周産期における内分泌の変化：女性</a:t>
            </a:r>
          </a:p>
        </p:txBody>
      </p:sp>
      <p:sp>
        <p:nvSpPr>
          <p:cNvPr id="5" name="テキスト ボックス 4">
            <a:extLst>
              <a:ext uri="{FF2B5EF4-FFF2-40B4-BE49-F238E27FC236}">
                <a16:creationId xmlns:a16="http://schemas.microsoft.com/office/drawing/2014/main" id="{3C956526-1D31-CDDF-8EA1-6E59F99EBE1E}"/>
              </a:ext>
            </a:extLst>
          </p:cNvPr>
          <p:cNvSpPr txBox="1"/>
          <p:nvPr/>
        </p:nvSpPr>
        <p:spPr>
          <a:xfrm>
            <a:off x="9601023" y="2507808"/>
            <a:ext cx="1040670" cy="523220"/>
          </a:xfrm>
          <a:prstGeom prst="rect">
            <a:avLst/>
          </a:prstGeom>
          <a:noFill/>
        </p:spPr>
        <p:txBody>
          <a:bodyPr wrap="none" rtlCol="0">
            <a:spAutoFit/>
          </a:bodyPr>
          <a:lstStyle/>
          <a:p>
            <a:r>
              <a:rPr kumimoji="1" lang="en-US" altLang="ja-JP" sz="2800" dirty="0">
                <a:latin typeface="HGMaruGothicMPRO" panose="020F0600000000000000" pitchFamily="34" charset="-128"/>
                <a:ea typeface="HGMaruGothicMPRO" panose="020F0600000000000000" pitchFamily="34" charset="-128"/>
              </a:rPr>
              <a:t>CRH</a:t>
            </a:r>
            <a:endParaRPr kumimoji="1" lang="ja-JP" altLang="en-US" sz="2800">
              <a:latin typeface="HGMaruGothicMPRO" panose="020F0600000000000000" pitchFamily="34" charset="-128"/>
              <a:ea typeface="HGMaruGothicMPRO" panose="020F0600000000000000" pitchFamily="34" charset="-128"/>
            </a:endParaRPr>
          </a:p>
        </p:txBody>
      </p:sp>
      <p:sp>
        <p:nvSpPr>
          <p:cNvPr id="8" name="テキスト ボックス 7">
            <a:extLst>
              <a:ext uri="{FF2B5EF4-FFF2-40B4-BE49-F238E27FC236}">
                <a16:creationId xmlns:a16="http://schemas.microsoft.com/office/drawing/2014/main" id="{6384B00E-A2DA-D918-DDA3-6D969E070CE1}"/>
              </a:ext>
            </a:extLst>
          </p:cNvPr>
          <p:cNvSpPr txBox="1"/>
          <p:nvPr/>
        </p:nvSpPr>
        <p:spPr>
          <a:xfrm>
            <a:off x="9440896" y="3997817"/>
            <a:ext cx="1337226" cy="523220"/>
          </a:xfrm>
          <a:prstGeom prst="rect">
            <a:avLst/>
          </a:prstGeom>
          <a:noFill/>
        </p:spPr>
        <p:txBody>
          <a:bodyPr wrap="none" rtlCol="0">
            <a:spAutoFit/>
          </a:bodyPr>
          <a:lstStyle/>
          <a:p>
            <a:r>
              <a:rPr kumimoji="1" lang="en-US" altLang="ja-JP" sz="2800" dirty="0">
                <a:latin typeface="HGMaruGothicMPRO" panose="020F0600000000000000" pitchFamily="34" charset="-128"/>
                <a:ea typeface="HGMaruGothicMPRO" panose="020F0600000000000000" pitchFamily="34" charset="-128"/>
              </a:rPr>
              <a:t>ACTH</a:t>
            </a:r>
            <a:endParaRPr kumimoji="1" lang="ja-JP" altLang="en-US" sz="2800">
              <a:latin typeface="HGMaruGothicMPRO" panose="020F0600000000000000" pitchFamily="34" charset="-128"/>
              <a:ea typeface="HGMaruGothicMPRO" panose="020F0600000000000000" pitchFamily="34" charset="-128"/>
            </a:endParaRPr>
          </a:p>
        </p:txBody>
      </p:sp>
      <p:sp>
        <p:nvSpPr>
          <p:cNvPr id="9" name="テキスト ボックス 8">
            <a:extLst>
              <a:ext uri="{FF2B5EF4-FFF2-40B4-BE49-F238E27FC236}">
                <a16:creationId xmlns:a16="http://schemas.microsoft.com/office/drawing/2014/main" id="{41F55CDD-9BEC-D022-3CEC-A306AD817044}"/>
              </a:ext>
            </a:extLst>
          </p:cNvPr>
          <p:cNvSpPr txBox="1"/>
          <p:nvPr/>
        </p:nvSpPr>
        <p:spPr>
          <a:xfrm>
            <a:off x="9322100" y="5505084"/>
            <a:ext cx="1598515" cy="369332"/>
          </a:xfrm>
          <a:prstGeom prst="rect">
            <a:avLst/>
          </a:prstGeom>
          <a:noFill/>
        </p:spPr>
        <p:txBody>
          <a:bodyPr wrap="none" rtlCol="0">
            <a:spAutoFit/>
          </a:bodyPr>
          <a:lstStyle/>
          <a:p>
            <a:r>
              <a:rPr kumimoji="1" lang="ja-JP" altLang="en-US">
                <a:highlight>
                  <a:srgbClr val="FFFF00"/>
                </a:highlight>
                <a:latin typeface="HGMaruGothicMPRO" panose="020F0600000000000000" pitchFamily="34" charset="-128"/>
                <a:ea typeface="HGMaruGothicMPRO" panose="020F0600000000000000" pitchFamily="34" charset="-128"/>
              </a:rPr>
              <a:t>コルチゾール</a:t>
            </a:r>
          </a:p>
        </p:txBody>
      </p:sp>
      <p:sp>
        <p:nvSpPr>
          <p:cNvPr id="10" name="下矢印 9">
            <a:extLst>
              <a:ext uri="{FF2B5EF4-FFF2-40B4-BE49-F238E27FC236}">
                <a16:creationId xmlns:a16="http://schemas.microsoft.com/office/drawing/2014/main" id="{2C6B5CF4-FAB7-E3E7-74B0-525C89F9C936}"/>
              </a:ext>
            </a:extLst>
          </p:cNvPr>
          <p:cNvSpPr/>
          <p:nvPr/>
        </p:nvSpPr>
        <p:spPr>
          <a:xfrm>
            <a:off x="9971124" y="3207139"/>
            <a:ext cx="278095" cy="75820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GMaruGothicMPRO" panose="020F0600000000000000" pitchFamily="34" charset="-128"/>
              <a:ea typeface="HGMaruGothicMPRO" panose="020F0600000000000000" pitchFamily="34" charset="-128"/>
            </a:endParaRPr>
          </a:p>
        </p:txBody>
      </p:sp>
      <p:sp>
        <p:nvSpPr>
          <p:cNvPr id="12" name="下矢印 11">
            <a:extLst>
              <a:ext uri="{FF2B5EF4-FFF2-40B4-BE49-F238E27FC236}">
                <a16:creationId xmlns:a16="http://schemas.microsoft.com/office/drawing/2014/main" id="{5CFAC31D-8A8B-9A75-EEF9-ABF3A547562A}"/>
              </a:ext>
            </a:extLst>
          </p:cNvPr>
          <p:cNvSpPr/>
          <p:nvPr/>
        </p:nvSpPr>
        <p:spPr>
          <a:xfrm>
            <a:off x="9971124" y="4579320"/>
            <a:ext cx="278095" cy="75820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GMaruGothicMPRO" panose="020F0600000000000000" pitchFamily="34" charset="-128"/>
              <a:ea typeface="HGMaruGothicMPRO" panose="020F0600000000000000" pitchFamily="34" charset="-128"/>
            </a:endParaRPr>
          </a:p>
        </p:txBody>
      </p:sp>
      <p:sp>
        <p:nvSpPr>
          <p:cNvPr id="13" name="U ターン矢印 12">
            <a:extLst>
              <a:ext uri="{FF2B5EF4-FFF2-40B4-BE49-F238E27FC236}">
                <a16:creationId xmlns:a16="http://schemas.microsoft.com/office/drawing/2014/main" id="{96BD2DAA-3CA0-EEDD-A795-6DB4C0FEC0EB}"/>
              </a:ext>
            </a:extLst>
          </p:cNvPr>
          <p:cNvSpPr/>
          <p:nvPr/>
        </p:nvSpPr>
        <p:spPr>
          <a:xfrm rot="16200000">
            <a:off x="7481780" y="3880026"/>
            <a:ext cx="3070884" cy="587916"/>
          </a:xfrm>
          <a:prstGeom prst="uturnArrow">
            <a:avLst>
              <a:gd name="adj1" fmla="val 25000"/>
              <a:gd name="adj2" fmla="val 25000"/>
              <a:gd name="adj3" fmla="val 28811"/>
              <a:gd name="adj4" fmla="val 43750"/>
              <a:gd name="adj5" fmla="val 100000"/>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HGMaruGothicMPRO" panose="020F0600000000000000" pitchFamily="34" charset="-128"/>
              <a:ea typeface="HGMaruGothicMPRO" panose="020F0600000000000000" pitchFamily="34" charset="-128"/>
            </a:endParaRPr>
          </a:p>
        </p:txBody>
      </p:sp>
      <p:sp>
        <p:nvSpPr>
          <p:cNvPr id="14" name="U ターン矢印 13">
            <a:extLst>
              <a:ext uri="{FF2B5EF4-FFF2-40B4-BE49-F238E27FC236}">
                <a16:creationId xmlns:a16="http://schemas.microsoft.com/office/drawing/2014/main" id="{D767C007-BD9E-77F6-87D5-4B18EC3E491F}"/>
              </a:ext>
            </a:extLst>
          </p:cNvPr>
          <p:cNvSpPr/>
          <p:nvPr/>
        </p:nvSpPr>
        <p:spPr>
          <a:xfrm rot="16200000" flipV="1">
            <a:off x="9690052" y="3880026"/>
            <a:ext cx="3070884" cy="587916"/>
          </a:xfrm>
          <a:prstGeom prst="uturnArrow">
            <a:avLst>
              <a:gd name="adj1" fmla="val 25000"/>
              <a:gd name="adj2" fmla="val 25000"/>
              <a:gd name="adj3" fmla="val 28811"/>
              <a:gd name="adj4" fmla="val 43750"/>
              <a:gd name="adj5" fmla="val 10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HGMaruGothicMPRO" panose="020F0600000000000000" pitchFamily="34" charset="-128"/>
              <a:ea typeface="HGMaruGothicMPRO" panose="020F0600000000000000" pitchFamily="34" charset="-128"/>
            </a:endParaRPr>
          </a:p>
        </p:txBody>
      </p:sp>
      <p:sp>
        <p:nvSpPr>
          <p:cNvPr id="15" name="テキスト ボックス 14">
            <a:extLst>
              <a:ext uri="{FF2B5EF4-FFF2-40B4-BE49-F238E27FC236}">
                <a16:creationId xmlns:a16="http://schemas.microsoft.com/office/drawing/2014/main" id="{1438125F-4619-7B17-546F-B501EEDFFFA7}"/>
              </a:ext>
            </a:extLst>
          </p:cNvPr>
          <p:cNvSpPr txBox="1"/>
          <p:nvPr/>
        </p:nvSpPr>
        <p:spPr>
          <a:xfrm>
            <a:off x="8053850" y="2212578"/>
            <a:ext cx="1362874" cy="369332"/>
          </a:xfrm>
          <a:prstGeom prst="rect">
            <a:avLst/>
          </a:prstGeom>
          <a:noFill/>
        </p:spPr>
        <p:txBody>
          <a:bodyPr wrap="none" rtlCol="0">
            <a:spAutoFit/>
          </a:bodyPr>
          <a:lstStyle/>
          <a:p>
            <a:r>
              <a:rPr kumimoji="1" lang="ja-JP" altLang="en-US">
                <a:solidFill>
                  <a:srgbClr val="FF0000"/>
                </a:solidFill>
                <a:latin typeface="HGMaruGothicMPRO" panose="020F0600000000000000" pitchFamily="34" charset="-128"/>
                <a:ea typeface="HGMaruGothicMPRO" panose="020F0600000000000000" pitchFamily="34" charset="-128"/>
              </a:rPr>
              <a:t>視床下部↓</a:t>
            </a:r>
          </a:p>
        </p:txBody>
      </p:sp>
      <p:sp>
        <p:nvSpPr>
          <p:cNvPr id="17" name="テキスト ボックス 16">
            <a:extLst>
              <a:ext uri="{FF2B5EF4-FFF2-40B4-BE49-F238E27FC236}">
                <a16:creationId xmlns:a16="http://schemas.microsoft.com/office/drawing/2014/main" id="{DCE6A096-12FC-D001-014E-D1405FDB05F1}"/>
              </a:ext>
            </a:extLst>
          </p:cNvPr>
          <p:cNvSpPr txBox="1"/>
          <p:nvPr/>
        </p:nvSpPr>
        <p:spPr>
          <a:xfrm>
            <a:off x="11080870" y="2212578"/>
            <a:ext cx="891591" cy="369332"/>
          </a:xfrm>
          <a:prstGeom prst="rect">
            <a:avLst/>
          </a:prstGeom>
          <a:noFill/>
        </p:spPr>
        <p:txBody>
          <a:bodyPr wrap="none" rtlCol="0">
            <a:spAutoFit/>
          </a:bodyPr>
          <a:lstStyle/>
          <a:p>
            <a:r>
              <a:rPr kumimoji="1" lang="ja-JP" altLang="en-US">
                <a:solidFill>
                  <a:srgbClr val="0070C0"/>
                </a:solidFill>
                <a:latin typeface="HGMaruGothicMPRO" panose="020F0600000000000000" pitchFamily="34" charset="-128"/>
                <a:ea typeface="HGMaruGothicMPRO" panose="020F0600000000000000" pitchFamily="34" charset="-128"/>
              </a:rPr>
              <a:t>胎盤↑</a:t>
            </a:r>
          </a:p>
        </p:txBody>
      </p:sp>
      <p:sp>
        <p:nvSpPr>
          <p:cNvPr id="2" name="テキスト ボックス 1">
            <a:extLst>
              <a:ext uri="{FF2B5EF4-FFF2-40B4-BE49-F238E27FC236}">
                <a16:creationId xmlns:a16="http://schemas.microsoft.com/office/drawing/2014/main" id="{737B27A1-3A30-5290-FDB0-60B484E0D395}"/>
              </a:ext>
            </a:extLst>
          </p:cNvPr>
          <p:cNvSpPr txBox="1"/>
          <p:nvPr/>
        </p:nvSpPr>
        <p:spPr>
          <a:xfrm>
            <a:off x="3070478" y="6061649"/>
            <a:ext cx="8840882" cy="923330"/>
          </a:xfrm>
          <a:prstGeom prst="rect">
            <a:avLst/>
          </a:prstGeom>
          <a:noFill/>
        </p:spPr>
        <p:txBody>
          <a:bodyPr wrap="none" rtlCol="0">
            <a:spAutoFit/>
          </a:bodyPr>
          <a:lstStyle/>
          <a:p>
            <a:r>
              <a:rPr lang="ja-JP" altLang="en-US">
                <a:solidFill>
                  <a:srgbClr val="00B050"/>
                </a:solidFill>
                <a:latin typeface="HGMaruGothicMPRO" panose="020F0600000000000000" pitchFamily="34" charset="-128"/>
                <a:ea typeface="HGMaruGothicMPRO" panose="020F0600000000000000" pitchFamily="34" charset="-128"/>
              </a:rPr>
              <a:t>視床下部ー下垂体ー副腎皮質系（</a:t>
            </a:r>
            <a:r>
              <a:rPr lang="en-US" altLang="ja-JP" dirty="0">
                <a:solidFill>
                  <a:srgbClr val="00B050"/>
                </a:solidFill>
                <a:latin typeface="HGMaruGothicMPRO" panose="020F0600000000000000" pitchFamily="34" charset="-128"/>
                <a:ea typeface="HGMaruGothicMPRO" panose="020F0600000000000000" pitchFamily="34" charset="-128"/>
              </a:rPr>
              <a:t>HPA axis</a:t>
            </a:r>
            <a:r>
              <a:rPr lang="ja-JP" altLang="en-US">
                <a:solidFill>
                  <a:srgbClr val="00B050"/>
                </a:solidFill>
                <a:latin typeface="HGMaruGothicMPRO" panose="020F0600000000000000" pitchFamily="34" charset="-128"/>
                <a:ea typeface="HGMaruGothicMPRO" panose="020F0600000000000000" pitchFamily="34" charset="-128"/>
              </a:rPr>
              <a:t>）の</a:t>
            </a:r>
            <a:r>
              <a:rPr kumimoji="1" lang="ja-JP" altLang="en-US">
                <a:solidFill>
                  <a:srgbClr val="00B050"/>
                </a:solidFill>
                <a:latin typeface="HGMaruGothicMPRO" panose="020F0600000000000000" pitchFamily="34" charset="-128"/>
                <a:ea typeface="HGMaruGothicMPRO" panose="020F0600000000000000" pitchFamily="34" charset="-128"/>
              </a:rPr>
              <a:t>抑制</a:t>
            </a:r>
            <a:endParaRPr kumimoji="1" lang="en-US" altLang="ja-JP" dirty="0">
              <a:solidFill>
                <a:srgbClr val="00B050"/>
              </a:solidFill>
              <a:latin typeface="HGMaruGothicMPRO" panose="020F0600000000000000" pitchFamily="34" charset="-128"/>
              <a:ea typeface="HGMaruGothicMPRO" panose="020F0600000000000000" pitchFamily="34" charset="-128"/>
            </a:endParaRPr>
          </a:p>
          <a:p>
            <a:r>
              <a:rPr lang="en" altLang="ja-JP" sz="1800" dirty="0" err="1">
                <a:solidFill>
                  <a:srgbClr val="00B050"/>
                </a:solidFill>
                <a:effectLst/>
                <a:latin typeface="HGMaruGothicMPRO" panose="020F0600000000000000" pitchFamily="34" charset="-128"/>
                <a:ea typeface="HGMaruGothicMPRO" panose="020F0600000000000000" pitchFamily="34" charset="-128"/>
              </a:rPr>
              <a:t>Hellgren</a:t>
            </a:r>
            <a:r>
              <a:rPr lang="en" altLang="ja-JP" sz="1800" dirty="0">
                <a:solidFill>
                  <a:srgbClr val="00B050"/>
                </a:solidFill>
                <a:effectLst/>
                <a:latin typeface="HGMaruGothicMPRO" panose="020F0600000000000000" pitchFamily="34" charset="-128"/>
                <a:ea typeface="HGMaruGothicMPRO" panose="020F0600000000000000" pitchFamily="34" charset="-128"/>
              </a:rPr>
              <a:t> et al., 2013; </a:t>
            </a:r>
            <a:r>
              <a:rPr lang="en" altLang="ja-JP" sz="1800" dirty="0" err="1">
                <a:solidFill>
                  <a:srgbClr val="00B050"/>
                </a:solidFill>
                <a:effectLst/>
                <a:latin typeface="HGMaruGothicMPRO" panose="020F0600000000000000" pitchFamily="34" charset="-128"/>
                <a:ea typeface="HGMaruGothicMPRO" panose="020F0600000000000000" pitchFamily="34" charset="-128"/>
              </a:rPr>
              <a:t>Hannerfors</a:t>
            </a:r>
            <a:r>
              <a:rPr lang="en" altLang="ja-JP" sz="1800" dirty="0">
                <a:solidFill>
                  <a:srgbClr val="00B050"/>
                </a:solidFill>
                <a:effectLst/>
                <a:latin typeface="HGMaruGothicMPRO" panose="020F0600000000000000" pitchFamily="34" charset="-128"/>
                <a:ea typeface="HGMaruGothicMPRO" panose="020F0600000000000000" pitchFamily="34" charset="-128"/>
              </a:rPr>
              <a:t> et al., 2015; </a:t>
            </a:r>
            <a:r>
              <a:rPr lang="en" altLang="ja-JP" sz="1800" dirty="0" err="1">
                <a:solidFill>
                  <a:srgbClr val="00B050"/>
                </a:solidFill>
                <a:effectLst/>
                <a:latin typeface="HGMaruGothicMPRO" panose="020F0600000000000000" pitchFamily="34" charset="-128"/>
                <a:ea typeface="HGMaruGothicMPRO" panose="020F0600000000000000" pitchFamily="34" charset="-128"/>
              </a:rPr>
              <a:t>Iliadis</a:t>
            </a:r>
            <a:r>
              <a:rPr lang="en" altLang="ja-JP" sz="1800" dirty="0">
                <a:solidFill>
                  <a:srgbClr val="00B050"/>
                </a:solidFill>
                <a:effectLst/>
                <a:latin typeface="HGMaruGothicMPRO" panose="020F0600000000000000" pitchFamily="34" charset="-128"/>
                <a:ea typeface="HGMaruGothicMPRO" panose="020F0600000000000000" pitchFamily="34" charset="-128"/>
              </a:rPr>
              <a:t> et al., 2015, 2016 </a:t>
            </a:r>
            <a:endParaRPr lang="en" altLang="ja-JP" dirty="0">
              <a:solidFill>
                <a:srgbClr val="00B050"/>
              </a:solidFill>
              <a:latin typeface="HGMaruGothicMPRO" panose="020F0600000000000000" pitchFamily="34" charset="-128"/>
              <a:ea typeface="HGMaruGothicMPRO" panose="020F0600000000000000" pitchFamily="34" charset="-128"/>
            </a:endParaRPr>
          </a:p>
          <a:p>
            <a:endParaRPr kumimoji="1" lang="ja-JP" altLang="en-US">
              <a:solidFill>
                <a:srgbClr val="00B050"/>
              </a:solidFill>
              <a:latin typeface="HGMaruGothicMPRO" panose="020F0600000000000000" pitchFamily="34" charset="-128"/>
              <a:ea typeface="HGMaruGothicMPRO" panose="020F0600000000000000" pitchFamily="34" charset="-128"/>
            </a:endParaRPr>
          </a:p>
        </p:txBody>
      </p:sp>
      <p:sp>
        <p:nvSpPr>
          <p:cNvPr id="6" name="テキスト ボックス 5">
            <a:extLst>
              <a:ext uri="{FF2B5EF4-FFF2-40B4-BE49-F238E27FC236}">
                <a16:creationId xmlns:a16="http://schemas.microsoft.com/office/drawing/2014/main" id="{1AEECB3E-445D-74D6-83EC-201F2AD379EC}"/>
              </a:ext>
            </a:extLst>
          </p:cNvPr>
          <p:cNvSpPr txBox="1"/>
          <p:nvPr/>
        </p:nvSpPr>
        <p:spPr>
          <a:xfrm>
            <a:off x="393700" y="1673579"/>
            <a:ext cx="6782626" cy="461665"/>
          </a:xfrm>
          <a:prstGeom prst="rect">
            <a:avLst/>
          </a:prstGeom>
          <a:noFill/>
        </p:spPr>
        <p:txBody>
          <a:bodyPr wrap="none" rtlCol="0">
            <a:spAutoFit/>
          </a:bodyPr>
          <a:lstStyle/>
          <a:p>
            <a:r>
              <a:rPr lang="ja-JP" altLang="en-US" sz="2400">
                <a:solidFill>
                  <a:srgbClr val="FF0000"/>
                </a:solidFill>
                <a:highlight>
                  <a:srgbClr val="FFFF00"/>
                </a:highlight>
                <a:latin typeface="HGMaruGothicMPRO" panose="020F0600000000000000" pitchFamily="34" charset="-128"/>
                <a:ea typeface="HGMaruGothicMPRO" panose="020F0600000000000000" pitchFamily="34" charset="-128"/>
              </a:rPr>
              <a:t>影響するホルモンは女性ホルモン</a:t>
            </a:r>
            <a:r>
              <a:rPr kumimoji="1" lang="ja-JP" altLang="en-US" sz="2400">
                <a:solidFill>
                  <a:srgbClr val="FF0000"/>
                </a:solidFill>
                <a:highlight>
                  <a:srgbClr val="FFFF00"/>
                </a:highlight>
                <a:latin typeface="HGMaruGothicMPRO" panose="020F0600000000000000" pitchFamily="34" charset="-128"/>
                <a:ea typeface="HGMaruGothicMPRO" panose="020F0600000000000000" pitchFamily="34" charset="-128"/>
              </a:rPr>
              <a:t>だけではない</a:t>
            </a:r>
          </a:p>
        </p:txBody>
      </p:sp>
    </p:spTree>
    <p:extLst>
      <p:ext uri="{BB962C8B-B14F-4D97-AF65-F5344CB8AC3E}">
        <p14:creationId xmlns:p14="http://schemas.microsoft.com/office/powerpoint/2010/main" val="41714791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8971E-758F-03D6-267D-61F4261B5D39}"/>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6DE9407-D455-28A1-7AA5-E9A8EBD8F169}"/>
              </a:ext>
            </a:extLst>
          </p:cNvPr>
          <p:cNvSpPr>
            <a:spLocks noGrp="1"/>
          </p:cNvSpPr>
          <p:nvPr>
            <p:ph idx="1"/>
          </p:nvPr>
        </p:nvSpPr>
        <p:spPr>
          <a:xfrm>
            <a:off x="838200" y="2193615"/>
            <a:ext cx="10515600" cy="4351338"/>
          </a:xfrm>
        </p:spPr>
        <p:txBody>
          <a:bodyPr/>
          <a:lstStyle/>
          <a:p>
            <a:r>
              <a:rPr kumimoji="1" lang="ja-JP" altLang="en-US" b="0">
                <a:solidFill>
                  <a:schemeClr val="tx2"/>
                </a:solidFill>
                <a:latin typeface="HGMaruGothicMPRO" panose="020F0600000000000000" pitchFamily="34" charset="-128"/>
                <a:ea typeface="HGMaruGothicMPRO" panose="020F0600000000000000" pitchFamily="34" charset="-128"/>
              </a:rPr>
              <a:t>父親のうつ病の内分泌的な背景に関する論文はまだ無い、しかし、妊産婦の夫の遊離コルチゾールは出産数週間前には増加するが、出産後は減少し、父親以外の人よりも低くなる。また出産後の父親のテストステロン値の低下が示唆されている（</a:t>
            </a:r>
            <a:r>
              <a:rPr kumimoji="1" lang="en-US" altLang="ja-JP" b="0" dirty="0">
                <a:solidFill>
                  <a:schemeClr val="tx2"/>
                </a:solidFill>
                <a:latin typeface="HGMaruGothicMPRO" panose="020F0600000000000000" pitchFamily="34" charset="-128"/>
                <a:ea typeface="HGMaruGothicMPRO" panose="020F0600000000000000" pitchFamily="34" charset="-128"/>
              </a:rPr>
              <a:t>Berg and Wynne-Edwards, 2001</a:t>
            </a:r>
            <a:r>
              <a:rPr kumimoji="1" lang="ja-JP" altLang="en-US" b="0">
                <a:solidFill>
                  <a:schemeClr val="tx2"/>
                </a:solidFill>
                <a:latin typeface="HGMaruGothicMPRO" panose="020F0600000000000000" pitchFamily="34" charset="-128"/>
                <a:ea typeface="HGMaruGothicMPRO" panose="020F0600000000000000" pitchFamily="34" charset="-128"/>
              </a:rPr>
              <a:t>）。</a:t>
            </a:r>
            <a:endParaRPr kumimoji="1" lang="en-US" altLang="ja-JP" b="0" dirty="0">
              <a:solidFill>
                <a:schemeClr val="tx2"/>
              </a:solidFill>
              <a:latin typeface="HGMaruGothicMPRO" panose="020F0600000000000000" pitchFamily="34" charset="-128"/>
              <a:ea typeface="HGMaruGothicMPRO" panose="020F0600000000000000" pitchFamily="34" charset="-128"/>
            </a:endParaRPr>
          </a:p>
          <a:p>
            <a:endParaRPr lang="en-US" altLang="ja-JP" b="0" dirty="0">
              <a:solidFill>
                <a:schemeClr val="tx2"/>
              </a:solidFill>
              <a:latin typeface="HGMaruGothicMPRO" panose="020F0600000000000000" pitchFamily="34" charset="-128"/>
              <a:ea typeface="HGMaruGothicMPRO" panose="020F0600000000000000" pitchFamily="34" charset="-128"/>
            </a:endParaRPr>
          </a:p>
          <a:p>
            <a:r>
              <a:rPr kumimoji="1" lang="ja-JP" altLang="en-US" b="0">
                <a:solidFill>
                  <a:schemeClr val="tx2"/>
                </a:solidFill>
                <a:latin typeface="HGMaruGothicMPRO" panose="020F0600000000000000" pitchFamily="34" charset="-128"/>
                <a:ea typeface="HGMaruGothicMPRO" panose="020F0600000000000000" pitchFamily="34" charset="-128"/>
              </a:rPr>
              <a:t>今後も上記の様な内分泌的な因子の解明が必須である。</a:t>
            </a:r>
            <a:endParaRPr kumimoji="1" lang="en-US" altLang="ja-JP" b="0" dirty="0">
              <a:solidFill>
                <a:schemeClr val="tx2"/>
              </a:solidFill>
              <a:latin typeface="HGMaruGothicMPRO" panose="020F0600000000000000" pitchFamily="34" charset="-128"/>
              <a:ea typeface="HGMaruGothicMPRO" panose="020F0600000000000000" pitchFamily="34" charset="-128"/>
            </a:endParaRPr>
          </a:p>
        </p:txBody>
      </p:sp>
      <p:sp>
        <p:nvSpPr>
          <p:cNvPr id="4" name="タイトル 1">
            <a:extLst>
              <a:ext uri="{FF2B5EF4-FFF2-40B4-BE49-F238E27FC236}">
                <a16:creationId xmlns:a16="http://schemas.microsoft.com/office/drawing/2014/main" id="{B7B6FBFD-EEE0-05AE-374F-8D507B3DBB63}"/>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a:solidFill>
                  <a:schemeClr val="tx2"/>
                </a:solidFill>
                <a:latin typeface="HGMaruGothicMPRO" panose="020F0600000000000000" pitchFamily="34" charset="-128"/>
                <a:ea typeface="HGMaruGothicMPRO" panose="020F0600000000000000" pitchFamily="34" charset="-128"/>
              </a:rPr>
              <a:t>周産期における内分泌の変化：男性</a:t>
            </a:r>
          </a:p>
        </p:txBody>
      </p:sp>
    </p:spTree>
    <p:extLst>
      <p:ext uri="{BB962C8B-B14F-4D97-AF65-F5344CB8AC3E}">
        <p14:creationId xmlns:p14="http://schemas.microsoft.com/office/powerpoint/2010/main" val="34517835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D3C20-F6EC-3FFD-33B1-B192594FE0D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F5FF9A0-57BD-11A2-D9B1-CD995BA09EF5}"/>
              </a:ext>
            </a:extLst>
          </p:cNvPr>
          <p:cNvSpPr>
            <a:spLocks noGrp="1"/>
          </p:cNvSpPr>
          <p:nvPr>
            <p:ph type="ctrTitle"/>
          </p:nvPr>
        </p:nvSpPr>
        <p:spPr>
          <a:xfrm>
            <a:off x="234100" y="3962046"/>
            <a:ext cx="12191695" cy="1424410"/>
          </a:xfrm>
        </p:spPr>
        <p:txBody>
          <a:bodyPr anchor="b">
            <a:noAutofit/>
          </a:bodyPr>
          <a:lstStyle/>
          <a:p>
            <a:pPr algn="l"/>
            <a:r>
              <a:rPr lang="ja-JP" altLang="en-US" sz="2400">
                <a:solidFill>
                  <a:schemeClr val="tx2"/>
                </a:solidFill>
                <a:latin typeface="HGMaruGothicMPRO" panose="020F0600000000000000" pitchFamily="34" charset="-128"/>
                <a:ea typeface="HGMaruGothicMPRO" panose="020F0600000000000000" pitchFamily="34" charset="-128"/>
              </a:rPr>
              <a:t>①父親の産後うつと産後うつ病</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r>
              <a:rPr lang="en-US" altLang="ja-JP" sz="2400" dirty="0">
                <a:solidFill>
                  <a:schemeClr val="tx2"/>
                </a:solidFill>
                <a:latin typeface="HGMaruGothicMPRO" panose="020F0600000000000000" pitchFamily="34" charset="-128"/>
                <a:ea typeface="HGMaruGothicMPRO" panose="020F0600000000000000" pitchFamily="34" charset="-128"/>
              </a:rPr>
              <a:t>②</a:t>
            </a:r>
            <a:r>
              <a:rPr lang="ja-JP" altLang="en-US" sz="2400">
                <a:solidFill>
                  <a:schemeClr val="tx2"/>
                </a:solidFill>
                <a:latin typeface="HGMaruGothicMPRO" panose="020F0600000000000000" pitchFamily="34" charset="-128"/>
                <a:ea typeface="HGMaruGothicMPRO" panose="020F0600000000000000" pitchFamily="34" charset="-128"/>
              </a:rPr>
              <a:t>母親の産後うつと父親の産後うつの関係</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r>
              <a:rPr lang="en-US" altLang="ja-JP" sz="2400" dirty="0">
                <a:solidFill>
                  <a:schemeClr val="tx2"/>
                </a:solidFill>
                <a:latin typeface="HGMaruGothicMPRO" panose="020F0600000000000000" pitchFamily="34" charset="-128"/>
                <a:ea typeface="HGMaruGothicMPRO" panose="020F0600000000000000" pitchFamily="34" charset="-128"/>
              </a:rPr>
              <a:t>③</a:t>
            </a:r>
            <a:r>
              <a:rPr lang="ja-JP" altLang="en-US" sz="2400">
                <a:solidFill>
                  <a:schemeClr val="tx2"/>
                </a:solidFill>
                <a:latin typeface="HGMaruGothicMPRO" panose="020F0600000000000000" pitchFamily="34" charset="-128"/>
                <a:ea typeface="HGMaruGothicMPRO" panose="020F0600000000000000" pitchFamily="34" charset="-128"/>
              </a:rPr>
              <a:t>うつに関係する「ホルモン」</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r>
              <a:rPr lang="en-US" altLang="ja-JP" sz="2400" dirty="0">
                <a:solidFill>
                  <a:srgbClr val="FF0000"/>
                </a:solidFill>
                <a:latin typeface="HGMaruGothicMPRO" panose="020F0600000000000000" pitchFamily="34" charset="-128"/>
                <a:ea typeface="HGMaruGothicMPRO" panose="020F0600000000000000" pitchFamily="34" charset="-128"/>
              </a:rPr>
              <a:t>④</a:t>
            </a:r>
            <a:r>
              <a:rPr lang="ja-JP" altLang="en-US" sz="2400">
                <a:solidFill>
                  <a:srgbClr val="FF0000"/>
                </a:solidFill>
                <a:latin typeface="HGMaruGothicMPRO" panose="020F0600000000000000" pitchFamily="34" charset="-128"/>
                <a:ea typeface="HGMaruGothicMPRO" panose="020F0600000000000000" pitchFamily="34" charset="-128"/>
              </a:rPr>
              <a:t>父親の育休について</a:t>
            </a: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br>
              <a:rPr lang="en-US" altLang="ja-JP" sz="2400" dirty="0">
                <a:solidFill>
                  <a:schemeClr val="tx2"/>
                </a:solidFill>
                <a:latin typeface="HGMaruGothicMPRO" panose="020F0600000000000000" pitchFamily="34" charset="-128"/>
                <a:ea typeface="HGMaruGothicMPRO" panose="020F0600000000000000" pitchFamily="34" charset="-128"/>
              </a:rPr>
            </a:br>
            <a:endParaRPr kumimoji="1" lang="ja-JP" altLang="en-US" sz="2400" dirty="0">
              <a:solidFill>
                <a:schemeClr val="tx2"/>
              </a:solidFill>
              <a:latin typeface="HGMaruGothicMPRO" panose="020F0600000000000000" pitchFamily="34" charset="-128"/>
              <a:ea typeface="HGMaruGothicMPRO" panose="020F0600000000000000" pitchFamily="34" charset="-128"/>
            </a:endParaRPr>
          </a:p>
        </p:txBody>
      </p:sp>
    </p:spTree>
    <p:extLst>
      <p:ext uri="{BB962C8B-B14F-4D97-AF65-F5344CB8AC3E}">
        <p14:creationId xmlns:p14="http://schemas.microsoft.com/office/powerpoint/2010/main" val="1127923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E7BD9-318A-88A7-A270-B56F3B7896C7}"/>
            </a:ext>
          </a:extLst>
        </p:cNvPr>
        <p:cNvGrpSpPr/>
        <p:nvPr/>
      </p:nvGrpSpPr>
      <p:grpSpPr>
        <a:xfrm>
          <a:off x="0" y="0"/>
          <a:ext cx="0" cy="0"/>
          <a:chOff x="0" y="0"/>
          <a:chExt cx="0" cy="0"/>
        </a:xfrm>
      </p:grpSpPr>
      <p:pic>
        <p:nvPicPr>
          <p:cNvPr id="6" name="図 5" descr="テーブル が含まれている画像&#10;&#10;自動的に生成された説明">
            <a:extLst>
              <a:ext uri="{FF2B5EF4-FFF2-40B4-BE49-F238E27FC236}">
                <a16:creationId xmlns:a16="http://schemas.microsoft.com/office/drawing/2014/main" id="{71BDE954-A65F-2DB7-D1BA-DF98C9E49A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658" y="192919"/>
            <a:ext cx="11060683" cy="6472162"/>
          </a:xfrm>
          <a:prstGeom prst="rect">
            <a:avLst/>
          </a:prstGeom>
        </p:spPr>
      </p:pic>
      <p:sp>
        <p:nvSpPr>
          <p:cNvPr id="7" name="object 111">
            <a:extLst>
              <a:ext uri="{FF2B5EF4-FFF2-40B4-BE49-F238E27FC236}">
                <a16:creationId xmlns:a16="http://schemas.microsoft.com/office/drawing/2014/main" id="{CDFBECA3-80C4-537B-6996-5575D90BEC15}"/>
              </a:ext>
            </a:extLst>
          </p:cNvPr>
          <p:cNvSpPr txBox="1"/>
          <p:nvPr/>
        </p:nvSpPr>
        <p:spPr>
          <a:xfrm rot="10800000" flipV="1">
            <a:off x="9707207" y="6665081"/>
            <a:ext cx="2484793" cy="173766"/>
          </a:xfrm>
          <a:prstGeom prst="rect">
            <a:avLst/>
          </a:prstGeom>
        </p:spPr>
        <p:txBody>
          <a:bodyPr vert="horz" wrap="square" lIns="0" tIns="12065" rIns="0" bIns="0" rtlCol="0">
            <a:spAutoFit/>
          </a:bodyPr>
          <a:lstStyle/>
          <a:p>
            <a:pPr marL="12700">
              <a:spcBef>
                <a:spcPts val="95"/>
              </a:spcBef>
            </a:pPr>
            <a:r>
              <a:rPr lang="ja-JP" altLang="en-US" sz="1050" spc="25">
                <a:latin typeface="HGMaruGothicMPRO" panose="020F0600000000000000" pitchFamily="34" charset="-128"/>
                <a:ea typeface="HGMaruGothicMPRO" panose="020F0600000000000000" pitchFamily="34" charset="-128"/>
                <a:cs typeface="MS PGothic"/>
              </a:rPr>
              <a:t>厚生労働省ホームページより抜粋</a:t>
            </a:r>
            <a:endParaRPr sz="1050" dirty="0">
              <a:latin typeface="HGMaruGothicMPRO" panose="020F0600000000000000" pitchFamily="34" charset="-128"/>
              <a:ea typeface="HGMaruGothicMPRO" panose="020F0600000000000000" pitchFamily="34" charset="-128"/>
              <a:cs typeface="MS PGothic"/>
            </a:endParaRPr>
          </a:p>
        </p:txBody>
      </p:sp>
    </p:spTree>
    <p:extLst>
      <p:ext uri="{BB962C8B-B14F-4D97-AF65-F5344CB8AC3E}">
        <p14:creationId xmlns:p14="http://schemas.microsoft.com/office/powerpoint/2010/main" val="42178752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4E8E4-BD94-C332-41AF-FBB5E11B214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97C5C06-B917-7196-03A4-F817EAB3C6A9}"/>
              </a:ext>
            </a:extLst>
          </p:cNvPr>
          <p:cNvSpPr/>
          <p:nvPr/>
        </p:nvSpPr>
        <p:spPr>
          <a:xfrm>
            <a:off x="1143000" y="588264"/>
            <a:ext cx="9906000" cy="502920"/>
          </a:xfrm>
          <a:custGeom>
            <a:avLst/>
            <a:gdLst/>
            <a:ahLst/>
            <a:cxnLst/>
            <a:rect l="l" t="t" r="r" b="b"/>
            <a:pathLst>
              <a:path w="9906000" h="502919">
                <a:moveTo>
                  <a:pt x="9906000" y="0"/>
                </a:moveTo>
                <a:lnTo>
                  <a:pt x="0" y="0"/>
                </a:lnTo>
                <a:lnTo>
                  <a:pt x="0" y="502920"/>
                </a:lnTo>
                <a:lnTo>
                  <a:pt x="9906000" y="502920"/>
                </a:lnTo>
                <a:lnTo>
                  <a:pt x="9906000" y="0"/>
                </a:lnTo>
                <a:close/>
              </a:path>
            </a:pathLst>
          </a:custGeom>
          <a:solidFill>
            <a:srgbClr val="FFFFFF"/>
          </a:solidFill>
        </p:spPr>
        <p:txBody>
          <a:bodyPr wrap="square" lIns="0" tIns="0" rIns="0" bIns="0" rtlCol="0"/>
          <a:lstStyle/>
          <a:p>
            <a:endParaRPr>
              <a:latin typeface="HGMaruGothicMPRO" panose="020F0600000000000000" pitchFamily="34" charset="-128"/>
              <a:ea typeface="HGMaruGothicMPRO" panose="020F0600000000000000" pitchFamily="34" charset="-128"/>
            </a:endParaRPr>
          </a:p>
        </p:txBody>
      </p:sp>
      <p:sp>
        <p:nvSpPr>
          <p:cNvPr id="8" name="object 8">
            <a:extLst>
              <a:ext uri="{FF2B5EF4-FFF2-40B4-BE49-F238E27FC236}">
                <a16:creationId xmlns:a16="http://schemas.microsoft.com/office/drawing/2014/main" id="{348A4C18-0F08-8EE1-E954-58A1FAEAC292}"/>
              </a:ext>
            </a:extLst>
          </p:cNvPr>
          <p:cNvSpPr txBox="1"/>
          <p:nvPr/>
        </p:nvSpPr>
        <p:spPr>
          <a:xfrm>
            <a:off x="1047104" y="2486755"/>
            <a:ext cx="9157970" cy="1884490"/>
          </a:xfrm>
          <a:prstGeom prst="rect">
            <a:avLst/>
          </a:prstGeom>
        </p:spPr>
        <p:txBody>
          <a:bodyPr vert="horz" wrap="square" lIns="0" tIns="12065" rIns="0" bIns="0" rtlCol="0">
            <a:spAutoFit/>
          </a:bodyPr>
          <a:lstStyle/>
          <a:p>
            <a:pPr marL="12700">
              <a:spcBef>
                <a:spcPts val="95"/>
              </a:spcBef>
            </a:pPr>
            <a:r>
              <a:rPr sz="2400" spc="-60" dirty="0">
                <a:solidFill>
                  <a:schemeClr val="tx2"/>
                </a:solidFill>
                <a:latin typeface="HGMaruGothicMPRO" panose="020F0600000000000000" pitchFamily="34" charset="-128"/>
                <a:ea typeface="HGMaruGothicMPRO" panose="020F0600000000000000" pitchFamily="34" charset="-128"/>
                <a:cs typeface="MS PGothic"/>
              </a:rPr>
              <a:t>日本</a:t>
            </a:r>
            <a:r>
              <a:rPr sz="2400" spc="-70" dirty="0">
                <a:solidFill>
                  <a:schemeClr val="tx2"/>
                </a:solidFill>
                <a:latin typeface="HGMaruGothicMPRO" panose="020F0600000000000000" pitchFamily="34" charset="-128"/>
                <a:ea typeface="HGMaruGothicMPRO" panose="020F0600000000000000" pitchFamily="34" charset="-128"/>
                <a:cs typeface="MS PGothic"/>
              </a:rPr>
              <a:t>の</a:t>
            </a:r>
            <a:r>
              <a:rPr sz="2400" spc="-5" dirty="0">
                <a:solidFill>
                  <a:schemeClr val="tx2"/>
                </a:solidFill>
                <a:latin typeface="HGMaruGothicMPRO" panose="020F0600000000000000" pitchFamily="34" charset="-128"/>
                <a:ea typeface="HGMaruGothicMPRO" panose="020F0600000000000000" pitchFamily="34" charset="-128"/>
                <a:cs typeface="MS PGothic"/>
              </a:rPr>
              <a:t>夫</a:t>
            </a:r>
            <a:r>
              <a:rPr sz="2400" spc="-20" dirty="0">
                <a:solidFill>
                  <a:schemeClr val="tx2"/>
                </a:solidFill>
                <a:latin typeface="HGMaruGothicMPRO" panose="020F0600000000000000" pitchFamily="34" charset="-128"/>
                <a:ea typeface="HGMaruGothicMPRO" panose="020F0600000000000000" pitchFamily="34" charset="-128"/>
                <a:cs typeface="MS PGothic"/>
              </a:rPr>
              <a:t>（６</a:t>
            </a:r>
            <a:r>
              <a:rPr sz="2400" spc="-45" dirty="0">
                <a:solidFill>
                  <a:schemeClr val="tx2"/>
                </a:solidFill>
                <a:latin typeface="HGMaruGothicMPRO" panose="020F0600000000000000" pitchFamily="34" charset="-128"/>
                <a:ea typeface="HGMaruGothicMPRO" panose="020F0600000000000000" pitchFamily="34" charset="-128"/>
                <a:cs typeface="MS PGothic"/>
              </a:rPr>
              <a:t>歳未満</a:t>
            </a:r>
            <a:r>
              <a:rPr sz="2400" spc="-55" dirty="0">
                <a:solidFill>
                  <a:schemeClr val="tx2"/>
                </a:solidFill>
                <a:latin typeface="HGMaruGothicMPRO" panose="020F0600000000000000" pitchFamily="34" charset="-128"/>
                <a:ea typeface="HGMaruGothicMPRO" panose="020F0600000000000000" pitchFamily="34" charset="-128"/>
                <a:cs typeface="MS PGothic"/>
              </a:rPr>
              <a:t>の</a:t>
            </a:r>
            <a:r>
              <a:rPr sz="2400" spc="-100" dirty="0">
                <a:solidFill>
                  <a:schemeClr val="tx2"/>
                </a:solidFill>
                <a:latin typeface="HGMaruGothicMPRO" panose="020F0600000000000000" pitchFamily="34" charset="-128"/>
                <a:ea typeface="HGMaruGothicMPRO" panose="020F0600000000000000" pitchFamily="34" charset="-128"/>
                <a:cs typeface="MS PGothic"/>
              </a:rPr>
              <a:t>子</a:t>
            </a:r>
            <a:r>
              <a:rPr sz="2400" spc="-90" dirty="0">
                <a:solidFill>
                  <a:schemeClr val="tx2"/>
                </a:solidFill>
                <a:latin typeface="HGMaruGothicMPRO" panose="020F0600000000000000" pitchFamily="34" charset="-128"/>
                <a:ea typeface="HGMaruGothicMPRO" panose="020F0600000000000000" pitchFamily="34" charset="-128"/>
                <a:cs typeface="MS PGothic"/>
              </a:rPr>
              <a:t>ど</a:t>
            </a:r>
            <a:r>
              <a:rPr sz="2400" spc="-95" dirty="0">
                <a:solidFill>
                  <a:schemeClr val="tx2"/>
                </a:solidFill>
                <a:latin typeface="HGMaruGothicMPRO" panose="020F0600000000000000" pitchFamily="34" charset="-128"/>
                <a:ea typeface="HGMaruGothicMPRO" panose="020F0600000000000000" pitchFamily="34" charset="-128"/>
                <a:cs typeface="MS PGothic"/>
              </a:rPr>
              <a:t>も</a:t>
            </a:r>
            <a:r>
              <a:rPr sz="2400" spc="-40" dirty="0">
                <a:solidFill>
                  <a:schemeClr val="tx2"/>
                </a:solidFill>
                <a:latin typeface="HGMaruGothicMPRO" panose="020F0600000000000000" pitchFamily="34" charset="-128"/>
                <a:ea typeface="HGMaruGothicMPRO" panose="020F0600000000000000" pitchFamily="34" charset="-128"/>
                <a:cs typeface="MS PGothic"/>
              </a:rPr>
              <a:t>を</a:t>
            </a:r>
            <a:r>
              <a:rPr sz="2400" spc="5" dirty="0">
                <a:solidFill>
                  <a:schemeClr val="tx2"/>
                </a:solidFill>
                <a:latin typeface="HGMaruGothicMPRO" panose="020F0600000000000000" pitchFamily="34" charset="-128"/>
                <a:ea typeface="HGMaruGothicMPRO" panose="020F0600000000000000" pitchFamily="34" charset="-128"/>
                <a:cs typeface="MS PGothic"/>
              </a:rPr>
              <a:t>持</a:t>
            </a:r>
            <a:r>
              <a:rPr sz="2400" spc="-114" dirty="0">
                <a:solidFill>
                  <a:schemeClr val="tx2"/>
                </a:solidFill>
                <a:latin typeface="HGMaruGothicMPRO" panose="020F0600000000000000" pitchFamily="34" charset="-128"/>
                <a:ea typeface="HGMaruGothicMPRO" panose="020F0600000000000000" pitchFamily="34" charset="-128"/>
                <a:cs typeface="MS PGothic"/>
              </a:rPr>
              <a:t>つ</a:t>
            </a:r>
            <a:r>
              <a:rPr sz="2400" spc="-5" dirty="0">
                <a:solidFill>
                  <a:schemeClr val="tx2"/>
                </a:solidFill>
                <a:latin typeface="HGMaruGothicMPRO" panose="020F0600000000000000" pitchFamily="34" charset="-128"/>
                <a:ea typeface="HGMaruGothicMPRO" panose="020F0600000000000000" pitchFamily="34" charset="-128"/>
                <a:cs typeface="MS PGothic"/>
              </a:rPr>
              <a:t>場合</a:t>
            </a:r>
            <a:r>
              <a:rPr sz="2400" spc="10" dirty="0">
                <a:solidFill>
                  <a:schemeClr val="tx2"/>
                </a:solidFill>
                <a:latin typeface="HGMaruGothicMPRO" panose="020F0600000000000000" pitchFamily="34" charset="-128"/>
                <a:ea typeface="HGMaruGothicMPRO" panose="020F0600000000000000" pitchFamily="34" charset="-128"/>
                <a:cs typeface="MS PGothic"/>
              </a:rPr>
              <a:t>）</a:t>
            </a:r>
            <a:r>
              <a:rPr sz="2400" spc="-180" dirty="0">
                <a:solidFill>
                  <a:schemeClr val="tx2"/>
                </a:solidFill>
                <a:latin typeface="HGMaruGothicMPRO" panose="020F0600000000000000" pitchFamily="34" charset="-128"/>
                <a:ea typeface="HGMaruGothicMPRO" panose="020F0600000000000000" pitchFamily="34" charset="-128"/>
                <a:cs typeface="MS PGothic"/>
              </a:rPr>
              <a:t>の</a:t>
            </a:r>
            <a:r>
              <a:rPr sz="2400" spc="5" dirty="0">
                <a:solidFill>
                  <a:schemeClr val="tx2"/>
                </a:solidFill>
                <a:latin typeface="HGMaruGothicMPRO" panose="020F0600000000000000" pitchFamily="34" charset="-128"/>
                <a:ea typeface="HGMaruGothicMPRO" panose="020F0600000000000000" pitchFamily="34" charset="-128"/>
                <a:cs typeface="MS PGothic"/>
              </a:rPr>
              <a:t>家</a:t>
            </a:r>
            <a:r>
              <a:rPr sz="2400" spc="-5" dirty="0">
                <a:solidFill>
                  <a:schemeClr val="tx2"/>
                </a:solidFill>
                <a:latin typeface="HGMaruGothicMPRO" panose="020F0600000000000000" pitchFamily="34" charset="-128"/>
                <a:ea typeface="HGMaruGothicMPRO" panose="020F0600000000000000" pitchFamily="34" charset="-128"/>
                <a:cs typeface="MS PGothic"/>
              </a:rPr>
              <a:t>事</a:t>
            </a:r>
            <a:r>
              <a:rPr sz="2400" dirty="0">
                <a:solidFill>
                  <a:schemeClr val="tx2"/>
                </a:solidFill>
                <a:latin typeface="HGMaruGothicMPRO" panose="020F0600000000000000" pitchFamily="34" charset="-128"/>
                <a:ea typeface="HGMaruGothicMPRO" panose="020F0600000000000000" pitchFamily="34" charset="-128"/>
                <a:cs typeface="MS PGothic"/>
              </a:rPr>
              <a:t>・</a:t>
            </a:r>
            <a:r>
              <a:rPr sz="2400" spc="-5" dirty="0">
                <a:solidFill>
                  <a:schemeClr val="tx2"/>
                </a:solidFill>
                <a:latin typeface="HGMaruGothicMPRO" panose="020F0600000000000000" pitchFamily="34" charset="-128"/>
                <a:ea typeface="HGMaruGothicMPRO" panose="020F0600000000000000" pitchFamily="34" charset="-128"/>
                <a:cs typeface="MS PGothic"/>
              </a:rPr>
              <a:t>育児</a:t>
            </a:r>
            <a:r>
              <a:rPr sz="2400" spc="5" dirty="0">
                <a:solidFill>
                  <a:schemeClr val="tx2"/>
                </a:solidFill>
                <a:latin typeface="HGMaruGothicMPRO" panose="020F0600000000000000" pitchFamily="34" charset="-128"/>
                <a:ea typeface="HGMaruGothicMPRO" panose="020F0600000000000000" pitchFamily="34" charset="-128"/>
                <a:cs typeface="MS PGothic"/>
              </a:rPr>
              <a:t>関</a:t>
            </a:r>
            <a:r>
              <a:rPr sz="2400" spc="-5" dirty="0">
                <a:solidFill>
                  <a:schemeClr val="tx2"/>
                </a:solidFill>
                <a:latin typeface="HGMaruGothicMPRO" panose="020F0600000000000000" pitchFamily="34" charset="-128"/>
                <a:ea typeface="HGMaruGothicMPRO" panose="020F0600000000000000" pitchFamily="34" charset="-128"/>
                <a:cs typeface="MS PGothic"/>
              </a:rPr>
              <a:t>連時</a:t>
            </a:r>
            <a:r>
              <a:rPr sz="2400" spc="5" dirty="0">
                <a:solidFill>
                  <a:schemeClr val="tx2"/>
                </a:solidFill>
                <a:latin typeface="HGMaruGothicMPRO" panose="020F0600000000000000" pitchFamily="34" charset="-128"/>
                <a:ea typeface="HGMaruGothicMPRO" panose="020F0600000000000000" pitchFamily="34" charset="-128"/>
                <a:cs typeface="MS PGothic"/>
              </a:rPr>
              <a:t>間</a:t>
            </a:r>
            <a:r>
              <a:rPr sz="2400" spc="-140" dirty="0">
                <a:solidFill>
                  <a:schemeClr val="tx2"/>
                </a:solidFill>
                <a:latin typeface="HGMaruGothicMPRO" panose="020F0600000000000000" pitchFamily="34" charset="-128"/>
                <a:ea typeface="HGMaruGothicMPRO" panose="020F0600000000000000" pitchFamily="34" charset="-128"/>
                <a:cs typeface="MS PGothic"/>
              </a:rPr>
              <a:t>は</a:t>
            </a:r>
            <a:r>
              <a:rPr sz="2400" spc="-10" dirty="0">
                <a:solidFill>
                  <a:schemeClr val="tx2"/>
                </a:solidFill>
                <a:latin typeface="HGMaruGothicMPRO" panose="020F0600000000000000" pitchFamily="34" charset="-128"/>
                <a:ea typeface="HGMaruGothicMPRO" panose="020F0600000000000000" pitchFamily="34" charset="-128"/>
                <a:cs typeface="MS PGothic"/>
              </a:rPr>
              <a:t>、</a:t>
            </a:r>
            <a:r>
              <a:rPr sz="2400" spc="-35" dirty="0">
                <a:solidFill>
                  <a:schemeClr val="tx2"/>
                </a:solidFill>
                <a:latin typeface="HGMaruGothicMPRO" panose="020F0600000000000000" pitchFamily="34" charset="-128"/>
                <a:ea typeface="HGMaruGothicMPRO" panose="020F0600000000000000" pitchFamily="34" charset="-128"/>
                <a:cs typeface="MS PGothic"/>
              </a:rPr>
              <a:t>１</a:t>
            </a:r>
            <a:r>
              <a:rPr sz="2400" spc="-5" dirty="0">
                <a:solidFill>
                  <a:schemeClr val="tx2"/>
                </a:solidFill>
                <a:latin typeface="HGMaruGothicMPRO" panose="020F0600000000000000" pitchFamily="34" charset="-128"/>
                <a:ea typeface="HGMaruGothicMPRO" panose="020F0600000000000000" pitchFamily="34" charset="-128"/>
                <a:cs typeface="MS PGothic"/>
              </a:rPr>
              <a:t>時間</a:t>
            </a:r>
            <a:r>
              <a:rPr sz="2400" spc="5" dirty="0">
                <a:solidFill>
                  <a:schemeClr val="tx2"/>
                </a:solidFill>
                <a:latin typeface="HGMaruGothicMPRO" panose="020F0600000000000000" pitchFamily="34" charset="-128"/>
                <a:ea typeface="HGMaruGothicMPRO" panose="020F0600000000000000" pitchFamily="34" charset="-128"/>
                <a:cs typeface="MS PGothic"/>
              </a:rPr>
              <a:t>程</a:t>
            </a:r>
            <a:r>
              <a:rPr sz="2400" spc="-70" dirty="0">
                <a:solidFill>
                  <a:schemeClr val="tx2"/>
                </a:solidFill>
                <a:latin typeface="HGMaruGothicMPRO" panose="020F0600000000000000" pitchFamily="34" charset="-128"/>
                <a:ea typeface="HGMaruGothicMPRO" panose="020F0600000000000000" pitchFamily="34" charset="-128"/>
                <a:cs typeface="MS PGothic"/>
              </a:rPr>
              <a:t>度</a:t>
            </a:r>
            <a:r>
              <a:rPr sz="2400" spc="-50" dirty="0">
                <a:solidFill>
                  <a:schemeClr val="tx2"/>
                </a:solidFill>
                <a:latin typeface="HGMaruGothicMPRO" panose="020F0600000000000000" pitchFamily="34" charset="-128"/>
                <a:ea typeface="HGMaruGothicMPRO" panose="020F0600000000000000" pitchFamily="34" charset="-128"/>
                <a:cs typeface="MS PGothic"/>
              </a:rPr>
              <a:t>と</a:t>
            </a:r>
            <a:r>
              <a:rPr sz="2400" spc="-5" dirty="0">
                <a:solidFill>
                  <a:schemeClr val="tx2"/>
                </a:solidFill>
                <a:latin typeface="HGMaruGothicMPRO" panose="020F0600000000000000" pitchFamily="34" charset="-128"/>
                <a:ea typeface="HGMaruGothicMPRO" panose="020F0600000000000000" pitchFamily="34" charset="-128"/>
                <a:cs typeface="MS PGothic"/>
              </a:rPr>
              <a:t>国際</a:t>
            </a:r>
            <a:r>
              <a:rPr sz="2400" spc="5" dirty="0">
                <a:solidFill>
                  <a:schemeClr val="tx2"/>
                </a:solidFill>
                <a:latin typeface="HGMaruGothicMPRO" panose="020F0600000000000000" pitchFamily="34" charset="-128"/>
                <a:ea typeface="HGMaruGothicMPRO" panose="020F0600000000000000" pitchFamily="34" charset="-128"/>
                <a:cs typeface="MS PGothic"/>
              </a:rPr>
              <a:t>的</a:t>
            </a:r>
            <a:r>
              <a:rPr sz="2400" spc="-145" dirty="0">
                <a:solidFill>
                  <a:schemeClr val="tx2"/>
                </a:solidFill>
                <a:latin typeface="HGMaruGothicMPRO" panose="020F0600000000000000" pitchFamily="34" charset="-128"/>
                <a:ea typeface="HGMaruGothicMPRO" panose="020F0600000000000000" pitchFamily="34" charset="-128"/>
                <a:cs typeface="MS PGothic"/>
              </a:rPr>
              <a:t>に</a:t>
            </a:r>
            <a:r>
              <a:rPr sz="2400" spc="-45" dirty="0">
                <a:solidFill>
                  <a:schemeClr val="tx2"/>
                </a:solidFill>
                <a:latin typeface="HGMaruGothicMPRO" panose="020F0600000000000000" pitchFamily="34" charset="-128"/>
                <a:ea typeface="HGMaruGothicMPRO" panose="020F0600000000000000" pitchFamily="34" charset="-128"/>
                <a:cs typeface="MS PGothic"/>
              </a:rPr>
              <a:t>みて</a:t>
            </a:r>
            <a:r>
              <a:rPr sz="2400" spc="-5" dirty="0">
                <a:solidFill>
                  <a:schemeClr val="tx2"/>
                </a:solidFill>
                <a:latin typeface="HGMaruGothicMPRO" panose="020F0600000000000000" pitchFamily="34" charset="-128"/>
                <a:ea typeface="HGMaruGothicMPRO" panose="020F0600000000000000" pitchFamily="34" charset="-128"/>
                <a:cs typeface="MS PGothic"/>
              </a:rPr>
              <a:t>低</a:t>
            </a:r>
            <a:r>
              <a:rPr sz="2400" spc="5" dirty="0">
                <a:solidFill>
                  <a:schemeClr val="tx2"/>
                </a:solidFill>
                <a:latin typeface="HGMaruGothicMPRO" panose="020F0600000000000000" pitchFamily="34" charset="-128"/>
                <a:ea typeface="HGMaruGothicMPRO" panose="020F0600000000000000" pitchFamily="34" charset="-128"/>
                <a:cs typeface="MS PGothic"/>
              </a:rPr>
              <a:t>水</a:t>
            </a:r>
            <a:r>
              <a:rPr sz="2400" spc="-5" dirty="0">
                <a:solidFill>
                  <a:schemeClr val="tx2"/>
                </a:solidFill>
                <a:latin typeface="HGMaruGothicMPRO" panose="020F0600000000000000" pitchFamily="34" charset="-128"/>
                <a:ea typeface="HGMaruGothicMPRO" panose="020F0600000000000000" pitchFamily="34" charset="-128"/>
                <a:cs typeface="MS PGothic"/>
              </a:rPr>
              <a:t>準</a:t>
            </a:r>
            <a:r>
              <a:rPr lang="ja-JP" altLang="en-US" sz="2400" spc="-5">
                <a:solidFill>
                  <a:schemeClr val="tx2"/>
                </a:solidFill>
                <a:latin typeface="HGMaruGothicMPRO" panose="020F0600000000000000" pitchFamily="34" charset="-128"/>
                <a:ea typeface="HGMaruGothicMPRO" panose="020F0600000000000000" pitchFamily="34" charset="-128"/>
                <a:cs typeface="MS PGothic"/>
              </a:rPr>
              <a:t>。</a:t>
            </a:r>
            <a:endParaRPr lang="en-US" sz="2400" dirty="0">
              <a:solidFill>
                <a:schemeClr val="tx2"/>
              </a:solidFill>
              <a:latin typeface="HGMaruGothicMPRO" panose="020F0600000000000000" pitchFamily="34" charset="-128"/>
              <a:ea typeface="HGMaruGothicMPRO" panose="020F0600000000000000" pitchFamily="34" charset="-128"/>
              <a:cs typeface="MS PGothic"/>
            </a:endParaRPr>
          </a:p>
          <a:p>
            <a:pPr marL="12700">
              <a:spcBef>
                <a:spcPts val="95"/>
              </a:spcBef>
            </a:pPr>
            <a:endParaRPr lang="en-US" sz="2400" spc="155" dirty="0">
              <a:solidFill>
                <a:schemeClr val="tx2"/>
              </a:solidFill>
              <a:latin typeface="HGMaruGothicMPRO" panose="020F0600000000000000" pitchFamily="34" charset="-128"/>
              <a:ea typeface="HGMaruGothicMPRO" panose="020F0600000000000000" pitchFamily="34" charset="-128"/>
              <a:cs typeface="MS PGothic"/>
            </a:endParaRPr>
          </a:p>
          <a:p>
            <a:pPr marL="12700">
              <a:spcBef>
                <a:spcPts val="95"/>
              </a:spcBef>
            </a:pPr>
            <a:r>
              <a:rPr sz="2400" spc="155" dirty="0">
                <a:solidFill>
                  <a:schemeClr val="tx2"/>
                </a:solidFill>
                <a:latin typeface="HGMaruGothicMPRO" panose="020F0600000000000000" pitchFamily="34" charset="-128"/>
                <a:ea typeface="HGMaruGothicMPRO" panose="020F0600000000000000" pitchFamily="34" charset="-128"/>
                <a:cs typeface="MS PGothic"/>
              </a:rPr>
              <a:t> </a:t>
            </a:r>
            <a:r>
              <a:rPr sz="2400" u="sng" spc="-8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夫</a:t>
            </a:r>
            <a:r>
              <a:rPr sz="2400" u="sng" spc="-9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の</a:t>
            </a:r>
            <a:r>
              <a:rPr sz="2400" u="sng" spc="-3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家事</a:t>
            </a:r>
            <a:r>
              <a:rPr sz="2400" u="sng" spc="-30"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a:t>
            </a:r>
            <a:r>
              <a:rPr sz="2400" u="sng" spc="-3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育児時間</a:t>
            </a:r>
            <a:r>
              <a:rPr sz="2400" u="sng" spc="-30"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が</a:t>
            </a:r>
            <a:r>
              <a:rPr sz="2400" u="sng" spc="-6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長</a:t>
            </a:r>
            <a:r>
              <a:rPr sz="2400" u="sng" spc="-5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い</a:t>
            </a:r>
            <a:r>
              <a:rPr sz="2400" u="sng" spc="-140"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ほ</a:t>
            </a:r>
            <a:r>
              <a:rPr sz="2400" u="sng" spc="-170"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ど</a:t>
            </a:r>
            <a:r>
              <a:rPr sz="2400" u="sng" spc="-10"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a:t>
            </a:r>
            <a:r>
              <a:rPr sz="2400" u="sng" spc="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妻</a:t>
            </a:r>
            <a:r>
              <a:rPr sz="2400" u="sng" spc="-180"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の</a:t>
            </a:r>
            <a:r>
              <a:rPr sz="2400" u="sng" spc="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継</a:t>
            </a:r>
            <a:r>
              <a:rPr sz="2400" u="sng" spc="-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続就</a:t>
            </a:r>
            <a:r>
              <a:rPr sz="2400" u="sng" spc="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業</a:t>
            </a:r>
            <a:r>
              <a:rPr sz="2400" u="sng" spc="-50"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割合</a:t>
            </a:r>
            <a:r>
              <a:rPr sz="2400" u="sng" spc="-4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が</a:t>
            </a:r>
            <a:r>
              <a:rPr sz="2400" u="sng" spc="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高</a:t>
            </a:r>
            <a:r>
              <a:rPr sz="2400" u="sng" spc="-110"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く</a:t>
            </a:r>
            <a:r>
              <a:rPr sz="2400" u="sng"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a:t>
            </a:r>
            <a:r>
              <a:rPr sz="2400" u="sng" spc="-60"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ま</a:t>
            </a:r>
            <a:r>
              <a:rPr sz="2400" u="sng" spc="-8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た</a:t>
            </a:r>
            <a:r>
              <a:rPr sz="2400" u="sng" spc="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第</a:t>
            </a:r>
            <a:r>
              <a:rPr sz="2400" u="sng" spc="-4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２</a:t>
            </a:r>
            <a:r>
              <a:rPr sz="2400" u="sng" spc="-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子</a:t>
            </a:r>
            <a:r>
              <a:rPr sz="2400" u="sng" spc="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以</a:t>
            </a:r>
            <a:r>
              <a:rPr sz="2400" u="sng" spc="-8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降</a:t>
            </a:r>
            <a:r>
              <a:rPr sz="2400" u="sng" spc="-80"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の</a:t>
            </a:r>
            <a:r>
              <a:rPr sz="2400" u="sng" spc="-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出生</a:t>
            </a:r>
            <a:r>
              <a:rPr sz="2400" u="sng" spc="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割合</a:t>
            </a:r>
            <a:r>
              <a:rPr sz="2400" u="sng" spc="-10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も</a:t>
            </a:r>
            <a:r>
              <a:rPr sz="2400" u="sng" spc="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高</a:t>
            </a:r>
            <a:r>
              <a:rPr sz="2400" u="sng" spc="-12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い</a:t>
            </a:r>
            <a:r>
              <a:rPr sz="2400" u="sng" spc="-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傾</a:t>
            </a:r>
            <a:r>
              <a:rPr sz="2400" u="sng" spc="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向</a:t>
            </a:r>
            <a:r>
              <a:rPr sz="2400" u="sng" spc="-13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に</a:t>
            </a:r>
            <a:r>
              <a:rPr sz="2400" u="sng" spc="-114"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あ</a:t>
            </a:r>
            <a:r>
              <a:rPr sz="2400" u="sng" spc="-105" dirty="0">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る</a:t>
            </a:r>
            <a:r>
              <a:rPr lang="ja-JP" altLang="en-US" sz="2400" u="sng" spc="-105">
                <a:solidFill>
                  <a:schemeClr val="tx2"/>
                </a:solidFill>
                <a:uFill>
                  <a:solidFill>
                    <a:srgbClr val="000000"/>
                  </a:solidFill>
                </a:uFill>
                <a:latin typeface="HGMaruGothicMPRO" panose="020F0600000000000000" pitchFamily="34" charset="-128"/>
                <a:ea typeface="HGMaruGothicMPRO" panose="020F0600000000000000" pitchFamily="34" charset="-128"/>
                <a:cs typeface="MS PGothic"/>
              </a:rPr>
              <a:t>。</a:t>
            </a:r>
            <a:endParaRPr sz="2400" dirty="0">
              <a:solidFill>
                <a:schemeClr val="tx2"/>
              </a:solidFill>
              <a:latin typeface="HGMaruGothicMPRO" panose="020F0600000000000000" pitchFamily="34" charset="-128"/>
              <a:ea typeface="HGMaruGothicMPRO" panose="020F0600000000000000" pitchFamily="34" charset="-128"/>
              <a:cs typeface="MS PGothic"/>
            </a:endParaRPr>
          </a:p>
        </p:txBody>
      </p:sp>
      <p:sp>
        <p:nvSpPr>
          <p:cNvPr id="221" name="テキスト ボックス 220">
            <a:extLst>
              <a:ext uri="{FF2B5EF4-FFF2-40B4-BE49-F238E27FC236}">
                <a16:creationId xmlns:a16="http://schemas.microsoft.com/office/drawing/2014/main" id="{7BBCFC19-A478-2A14-CAAA-4C9DB1EBBA10}"/>
              </a:ext>
            </a:extLst>
          </p:cNvPr>
          <p:cNvSpPr txBox="1"/>
          <p:nvPr/>
        </p:nvSpPr>
        <p:spPr>
          <a:xfrm>
            <a:off x="3975100" y="5766816"/>
            <a:ext cx="8216900" cy="936154"/>
          </a:xfrm>
          <a:prstGeom prst="rect">
            <a:avLst/>
          </a:prstGeom>
          <a:noFill/>
        </p:spPr>
        <p:txBody>
          <a:bodyPr wrap="square">
            <a:spAutoFit/>
          </a:bodyPr>
          <a:lstStyle/>
          <a:p>
            <a:pPr marL="12700">
              <a:spcBef>
                <a:spcPts val="160"/>
              </a:spcBef>
            </a:pPr>
            <a:r>
              <a:rPr lang="ja-JP" altLang="en-US" sz="1800" spc="10" dirty="0">
                <a:solidFill>
                  <a:schemeClr val="tx2"/>
                </a:solidFill>
                <a:latin typeface="HGMaruGothicMPRO" panose="020F0600000000000000" pitchFamily="34" charset="-128"/>
                <a:ea typeface="HGMaruGothicMPRO" panose="020F0600000000000000" pitchFamily="34" charset="-128"/>
                <a:cs typeface="MS Gothic"/>
              </a:rPr>
              <a:t>資料</a:t>
            </a:r>
            <a:r>
              <a:rPr lang="ja-JP" altLang="en-US" sz="1800" dirty="0">
                <a:solidFill>
                  <a:schemeClr val="tx2"/>
                </a:solidFill>
                <a:latin typeface="HGMaruGothicMPRO" panose="020F0600000000000000" pitchFamily="34" charset="-128"/>
                <a:ea typeface="HGMaruGothicMPRO" panose="020F0600000000000000" pitchFamily="34" charset="-128"/>
                <a:cs typeface="MS Gothic"/>
              </a:rPr>
              <a:t>出所</a:t>
            </a:r>
            <a:r>
              <a:rPr lang="ja-JP" altLang="en-US" sz="1800" spc="-15" dirty="0">
                <a:solidFill>
                  <a:schemeClr val="tx2"/>
                </a:solidFill>
                <a:latin typeface="HGMaruGothicMPRO" panose="020F0600000000000000" pitchFamily="34" charset="-128"/>
                <a:ea typeface="HGMaruGothicMPRO" panose="020F0600000000000000" pitchFamily="34" charset="-128"/>
                <a:cs typeface="MS Gothic"/>
              </a:rPr>
              <a:t>：</a:t>
            </a:r>
            <a:r>
              <a:rPr lang="ja-JP" altLang="en-US" sz="1800" dirty="0">
                <a:solidFill>
                  <a:schemeClr val="tx2"/>
                </a:solidFill>
                <a:latin typeface="HGMaruGothicMPRO" panose="020F0600000000000000" pitchFamily="34" charset="-128"/>
                <a:ea typeface="HGMaruGothicMPRO" panose="020F0600000000000000" pitchFamily="34" charset="-128"/>
                <a:cs typeface="MS PGothic"/>
              </a:rPr>
              <a:t>仕事</a:t>
            </a:r>
            <a:r>
              <a:rPr lang="ja-JP" altLang="en-US" sz="1800" spc="-5" dirty="0">
                <a:solidFill>
                  <a:schemeClr val="tx2"/>
                </a:solidFill>
                <a:latin typeface="HGMaruGothicMPRO" panose="020F0600000000000000" pitchFamily="34" charset="-128"/>
                <a:ea typeface="HGMaruGothicMPRO" panose="020F0600000000000000" pitchFamily="34" charset="-128"/>
                <a:cs typeface="MS PGothic"/>
              </a:rPr>
              <a:t>と</a:t>
            </a:r>
            <a:r>
              <a:rPr lang="ja-JP" altLang="en-US" sz="1800" spc="-15" dirty="0">
                <a:solidFill>
                  <a:schemeClr val="tx2"/>
                </a:solidFill>
                <a:latin typeface="HGMaruGothicMPRO" panose="020F0600000000000000" pitchFamily="34" charset="-128"/>
                <a:ea typeface="HGMaruGothicMPRO" panose="020F0600000000000000" pitchFamily="34" charset="-128"/>
                <a:cs typeface="MS PGothic"/>
              </a:rPr>
              <a:t>生</a:t>
            </a:r>
            <a:r>
              <a:rPr lang="ja-JP" altLang="en-US" sz="1800" dirty="0">
                <a:solidFill>
                  <a:schemeClr val="tx2"/>
                </a:solidFill>
                <a:latin typeface="HGMaruGothicMPRO" panose="020F0600000000000000" pitchFamily="34" charset="-128"/>
                <a:ea typeface="HGMaruGothicMPRO" panose="020F0600000000000000" pitchFamily="34" charset="-128"/>
                <a:cs typeface="MS PGothic"/>
              </a:rPr>
              <a:t>活の</a:t>
            </a:r>
            <a:r>
              <a:rPr lang="ja-JP" altLang="en-US" sz="1800" spc="-15" dirty="0">
                <a:solidFill>
                  <a:schemeClr val="tx2"/>
                </a:solidFill>
                <a:latin typeface="HGMaruGothicMPRO" panose="020F0600000000000000" pitchFamily="34" charset="-128"/>
                <a:ea typeface="HGMaruGothicMPRO" panose="020F0600000000000000" pitchFamily="34" charset="-128"/>
                <a:cs typeface="MS PGothic"/>
              </a:rPr>
              <a:t>調</a:t>
            </a:r>
            <a:r>
              <a:rPr lang="ja-JP" altLang="en-US" sz="1800" dirty="0">
                <a:solidFill>
                  <a:schemeClr val="tx2"/>
                </a:solidFill>
                <a:latin typeface="HGMaruGothicMPRO" panose="020F0600000000000000" pitchFamily="34" charset="-128"/>
                <a:ea typeface="HGMaruGothicMPRO" panose="020F0600000000000000" pitchFamily="34" charset="-128"/>
                <a:cs typeface="MS PGothic"/>
              </a:rPr>
              <a:t>和</a:t>
            </a:r>
            <a:r>
              <a:rPr lang="ja-JP" altLang="en-US" sz="1800" spc="-10" dirty="0">
                <a:solidFill>
                  <a:schemeClr val="tx2"/>
                </a:solidFill>
                <a:latin typeface="HGMaruGothicMPRO" panose="020F0600000000000000" pitchFamily="34" charset="-128"/>
                <a:ea typeface="HGMaruGothicMPRO" panose="020F0600000000000000" pitchFamily="34" charset="-128"/>
                <a:cs typeface="MS PGothic"/>
              </a:rPr>
              <a:t>（</a:t>
            </a:r>
            <a:r>
              <a:rPr lang="ja-JP" altLang="en-US" sz="1800" spc="-5" dirty="0">
                <a:solidFill>
                  <a:schemeClr val="tx2"/>
                </a:solidFill>
                <a:latin typeface="HGMaruGothicMPRO" panose="020F0600000000000000" pitchFamily="34" charset="-128"/>
                <a:ea typeface="HGMaruGothicMPRO" panose="020F0600000000000000" pitchFamily="34" charset="-128"/>
                <a:cs typeface="MS PGothic"/>
              </a:rPr>
              <a:t>ワー</a:t>
            </a:r>
            <a:r>
              <a:rPr lang="ja-JP" altLang="en-US" sz="1800" dirty="0">
                <a:solidFill>
                  <a:schemeClr val="tx2"/>
                </a:solidFill>
                <a:latin typeface="HGMaruGothicMPRO" panose="020F0600000000000000" pitchFamily="34" charset="-128"/>
                <a:ea typeface="HGMaruGothicMPRO" panose="020F0600000000000000" pitchFamily="34" charset="-128"/>
                <a:cs typeface="MS PGothic"/>
              </a:rPr>
              <a:t>ク</a:t>
            </a:r>
            <a:r>
              <a:rPr lang="ja-JP" altLang="en-US" sz="1800" spc="5" dirty="0">
                <a:solidFill>
                  <a:schemeClr val="tx2"/>
                </a:solidFill>
                <a:latin typeface="HGMaruGothicMPRO" panose="020F0600000000000000" pitchFamily="34" charset="-128"/>
                <a:ea typeface="HGMaruGothicMPRO" panose="020F0600000000000000" pitchFamily="34" charset="-128"/>
                <a:cs typeface="MS PGothic"/>
              </a:rPr>
              <a:t>・</a:t>
            </a:r>
            <a:r>
              <a:rPr lang="ja-JP" altLang="en-US" sz="1800" spc="-5" dirty="0">
                <a:solidFill>
                  <a:schemeClr val="tx2"/>
                </a:solidFill>
                <a:latin typeface="HGMaruGothicMPRO" panose="020F0600000000000000" pitchFamily="34" charset="-128"/>
                <a:ea typeface="HGMaruGothicMPRO" panose="020F0600000000000000" pitchFamily="34" charset="-128"/>
                <a:cs typeface="MS PGothic"/>
              </a:rPr>
              <a:t>ライ</a:t>
            </a:r>
            <a:r>
              <a:rPr lang="ja-JP" altLang="en-US" sz="1800" dirty="0">
                <a:solidFill>
                  <a:schemeClr val="tx2"/>
                </a:solidFill>
                <a:latin typeface="HGMaruGothicMPRO" panose="020F0600000000000000" pitchFamily="34" charset="-128"/>
                <a:ea typeface="HGMaruGothicMPRO" panose="020F0600000000000000" pitchFamily="34" charset="-128"/>
                <a:cs typeface="MS PGothic"/>
              </a:rPr>
              <a:t>フ</a:t>
            </a:r>
            <a:r>
              <a:rPr lang="ja-JP" altLang="en-US" sz="1800" spc="5" dirty="0">
                <a:solidFill>
                  <a:schemeClr val="tx2"/>
                </a:solidFill>
                <a:latin typeface="HGMaruGothicMPRO" panose="020F0600000000000000" pitchFamily="34" charset="-128"/>
                <a:ea typeface="HGMaruGothicMPRO" panose="020F0600000000000000" pitchFamily="34" charset="-128"/>
                <a:cs typeface="MS PGothic"/>
              </a:rPr>
              <a:t>・</a:t>
            </a:r>
            <a:r>
              <a:rPr lang="ja-JP" altLang="en-US" sz="1800" dirty="0">
                <a:solidFill>
                  <a:schemeClr val="tx2"/>
                </a:solidFill>
                <a:latin typeface="HGMaruGothicMPRO" panose="020F0600000000000000" pitchFamily="34" charset="-128"/>
                <a:ea typeface="HGMaruGothicMPRO" panose="020F0600000000000000" pitchFamily="34" charset="-128"/>
                <a:cs typeface="MS PGothic"/>
              </a:rPr>
              <a:t>バ</a:t>
            </a:r>
            <a:r>
              <a:rPr lang="ja-JP" altLang="en-US" sz="1800" spc="-5" dirty="0">
                <a:solidFill>
                  <a:schemeClr val="tx2"/>
                </a:solidFill>
                <a:latin typeface="HGMaruGothicMPRO" panose="020F0600000000000000" pitchFamily="34" charset="-128"/>
                <a:ea typeface="HGMaruGothicMPRO" panose="020F0600000000000000" pitchFamily="34" charset="-128"/>
                <a:cs typeface="MS PGothic"/>
              </a:rPr>
              <a:t>ラ</a:t>
            </a:r>
            <a:r>
              <a:rPr lang="ja-JP" altLang="en-US" sz="1800" spc="-15" dirty="0">
                <a:solidFill>
                  <a:schemeClr val="tx2"/>
                </a:solidFill>
                <a:latin typeface="HGMaruGothicMPRO" panose="020F0600000000000000" pitchFamily="34" charset="-128"/>
                <a:ea typeface="HGMaruGothicMPRO" panose="020F0600000000000000" pitchFamily="34" charset="-128"/>
                <a:cs typeface="MS PGothic"/>
              </a:rPr>
              <a:t>ン</a:t>
            </a:r>
            <a:r>
              <a:rPr lang="ja-JP" altLang="en-US" sz="1800" spc="-10" dirty="0">
                <a:solidFill>
                  <a:schemeClr val="tx2"/>
                </a:solidFill>
                <a:latin typeface="HGMaruGothicMPRO" panose="020F0600000000000000" pitchFamily="34" charset="-128"/>
                <a:ea typeface="HGMaruGothicMPRO" panose="020F0600000000000000" pitchFamily="34" charset="-128"/>
                <a:cs typeface="MS PGothic"/>
              </a:rPr>
              <a:t>ス</a:t>
            </a:r>
            <a:r>
              <a:rPr lang="ja-JP" altLang="en-US" sz="1800" spc="5" dirty="0">
                <a:solidFill>
                  <a:schemeClr val="tx2"/>
                </a:solidFill>
                <a:latin typeface="HGMaruGothicMPRO" panose="020F0600000000000000" pitchFamily="34" charset="-128"/>
                <a:ea typeface="HGMaruGothicMPRO" panose="020F0600000000000000" pitchFamily="34" charset="-128"/>
                <a:cs typeface="MS PGothic"/>
              </a:rPr>
              <a:t>）</a:t>
            </a:r>
            <a:r>
              <a:rPr lang="ja-JP" altLang="en-US" sz="1800" spc="-5" dirty="0">
                <a:solidFill>
                  <a:schemeClr val="tx2"/>
                </a:solidFill>
                <a:latin typeface="HGMaruGothicMPRO" panose="020F0600000000000000" pitchFamily="34" charset="-128"/>
                <a:ea typeface="HGMaruGothicMPRO" panose="020F0600000000000000" pitchFamily="34" charset="-128"/>
                <a:cs typeface="MS PGothic"/>
              </a:rPr>
              <a:t>レ</a:t>
            </a:r>
            <a:r>
              <a:rPr lang="ja-JP" altLang="en-US" sz="1800" dirty="0">
                <a:solidFill>
                  <a:schemeClr val="tx2"/>
                </a:solidFill>
                <a:latin typeface="HGMaruGothicMPRO" panose="020F0600000000000000" pitchFamily="34" charset="-128"/>
                <a:ea typeface="HGMaruGothicMPRO" panose="020F0600000000000000" pitchFamily="34" charset="-128"/>
                <a:cs typeface="MS PGothic"/>
              </a:rPr>
              <a:t>ポ</a:t>
            </a:r>
            <a:r>
              <a:rPr lang="ja-JP" altLang="en-US" sz="1800" spc="-5" dirty="0">
                <a:solidFill>
                  <a:schemeClr val="tx2"/>
                </a:solidFill>
                <a:latin typeface="HGMaruGothicMPRO" panose="020F0600000000000000" pitchFamily="34" charset="-128"/>
                <a:ea typeface="HGMaruGothicMPRO" panose="020F0600000000000000" pitchFamily="34" charset="-128"/>
                <a:cs typeface="MS PGothic"/>
              </a:rPr>
              <a:t>ート</a:t>
            </a:r>
            <a:r>
              <a:rPr lang="en-US" altLang="ja-JP" sz="1800" spc="-5" dirty="0">
                <a:solidFill>
                  <a:schemeClr val="tx2"/>
                </a:solidFill>
                <a:latin typeface="HGMaruGothicMPRO" panose="020F0600000000000000" pitchFamily="34" charset="-128"/>
                <a:ea typeface="HGMaruGothicMPRO" panose="020F0600000000000000" pitchFamily="34" charset="-128"/>
                <a:cs typeface="Calibri"/>
              </a:rPr>
              <a:t>2019</a:t>
            </a:r>
            <a:endParaRPr lang="ja-JP" altLang="en-US" sz="1800" dirty="0">
              <a:solidFill>
                <a:schemeClr val="tx2"/>
              </a:solidFill>
              <a:latin typeface="HGMaruGothicMPRO" panose="020F0600000000000000" pitchFamily="34" charset="-128"/>
              <a:ea typeface="HGMaruGothicMPRO" panose="020F0600000000000000" pitchFamily="34" charset="-128"/>
              <a:cs typeface="Calibri"/>
            </a:endParaRPr>
          </a:p>
          <a:p>
            <a:pPr marL="12700">
              <a:spcBef>
                <a:spcPts val="60"/>
              </a:spcBef>
            </a:pPr>
            <a:r>
              <a:rPr lang="ja-JP" altLang="en-US" sz="1800" spc="5" dirty="0">
                <a:solidFill>
                  <a:schemeClr val="tx2"/>
                </a:solidFill>
                <a:latin typeface="HGMaruGothicMPRO" panose="020F0600000000000000" pitchFamily="34" charset="-128"/>
                <a:ea typeface="HGMaruGothicMPRO" panose="020F0600000000000000" pitchFamily="34" charset="-128"/>
                <a:cs typeface="MS PGothic"/>
              </a:rPr>
              <a:t>（</a:t>
            </a:r>
            <a:r>
              <a:rPr lang="ja-JP" altLang="en-US" sz="1800" spc="10" dirty="0">
                <a:solidFill>
                  <a:schemeClr val="tx2"/>
                </a:solidFill>
                <a:latin typeface="HGMaruGothicMPRO" panose="020F0600000000000000" pitchFamily="34" charset="-128"/>
                <a:ea typeface="HGMaruGothicMPRO" panose="020F0600000000000000" pitchFamily="34" charset="-128"/>
                <a:cs typeface="MS Gothic"/>
              </a:rPr>
              <a:t>厚</a:t>
            </a:r>
            <a:r>
              <a:rPr lang="ja-JP" altLang="en-US" sz="1800" dirty="0">
                <a:solidFill>
                  <a:schemeClr val="tx2"/>
                </a:solidFill>
                <a:latin typeface="HGMaruGothicMPRO" panose="020F0600000000000000" pitchFamily="34" charset="-128"/>
                <a:ea typeface="HGMaruGothicMPRO" panose="020F0600000000000000" pitchFamily="34" charset="-128"/>
                <a:cs typeface="MS Gothic"/>
              </a:rPr>
              <a:t>生労働省</a:t>
            </a:r>
            <a:r>
              <a:rPr lang="ja-JP" altLang="en-US" sz="1800" spc="-15" dirty="0">
                <a:solidFill>
                  <a:schemeClr val="tx2"/>
                </a:solidFill>
                <a:latin typeface="HGMaruGothicMPRO" panose="020F0600000000000000" pitchFamily="34" charset="-128"/>
                <a:ea typeface="HGMaruGothicMPRO" panose="020F0600000000000000" pitchFamily="34" charset="-128"/>
                <a:cs typeface="MS Gothic"/>
              </a:rPr>
              <a:t>「</a:t>
            </a:r>
            <a:r>
              <a:rPr lang="ja-JP" altLang="en-US" sz="1800" dirty="0">
                <a:solidFill>
                  <a:schemeClr val="tx2"/>
                </a:solidFill>
                <a:latin typeface="HGMaruGothicMPRO" panose="020F0600000000000000" pitchFamily="34" charset="-128"/>
                <a:ea typeface="HGMaruGothicMPRO" panose="020F0600000000000000" pitchFamily="34" charset="-128"/>
                <a:cs typeface="MS Gothic"/>
              </a:rPr>
              <a:t>第</a:t>
            </a:r>
            <a:r>
              <a:rPr lang="en-US" altLang="ja-JP" sz="1800" spc="-10" dirty="0">
                <a:solidFill>
                  <a:schemeClr val="tx2"/>
                </a:solidFill>
                <a:latin typeface="HGMaruGothicMPRO" panose="020F0600000000000000" pitchFamily="34" charset="-128"/>
                <a:ea typeface="HGMaruGothicMPRO" panose="020F0600000000000000" pitchFamily="34" charset="-128"/>
                <a:cs typeface="MS Gothic"/>
              </a:rPr>
              <a:t>14</a:t>
            </a:r>
            <a:r>
              <a:rPr lang="ja-JP" altLang="en-US" sz="1800" dirty="0">
                <a:solidFill>
                  <a:schemeClr val="tx2"/>
                </a:solidFill>
                <a:latin typeface="HGMaruGothicMPRO" panose="020F0600000000000000" pitchFamily="34" charset="-128"/>
                <a:ea typeface="HGMaruGothicMPRO" panose="020F0600000000000000" pitchFamily="34" charset="-128"/>
                <a:cs typeface="MS Gothic"/>
              </a:rPr>
              <a:t>回</a:t>
            </a:r>
            <a:r>
              <a:rPr lang="en-US" altLang="ja-JP" sz="1800" spc="-5" dirty="0">
                <a:solidFill>
                  <a:schemeClr val="tx2"/>
                </a:solidFill>
                <a:latin typeface="HGMaruGothicMPRO" panose="020F0600000000000000" pitchFamily="34" charset="-128"/>
                <a:ea typeface="HGMaruGothicMPRO" panose="020F0600000000000000" pitchFamily="34" charset="-128"/>
                <a:cs typeface="MS Gothic"/>
              </a:rPr>
              <a:t>21</a:t>
            </a:r>
            <a:r>
              <a:rPr lang="ja-JP" altLang="en-US" sz="1800" dirty="0">
                <a:solidFill>
                  <a:schemeClr val="tx2"/>
                </a:solidFill>
                <a:latin typeface="HGMaruGothicMPRO" panose="020F0600000000000000" pitchFamily="34" charset="-128"/>
                <a:ea typeface="HGMaruGothicMPRO" panose="020F0600000000000000" pitchFamily="34" charset="-128"/>
                <a:cs typeface="MS Gothic"/>
              </a:rPr>
              <a:t>世</a:t>
            </a:r>
            <a:r>
              <a:rPr lang="ja-JP" altLang="en-US" sz="1800" spc="-15" dirty="0">
                <a:solidFill>
                  <a:schemeClr val="tx2"/>
                </a:solidFill>
                <a:latin typeface="HGMaruGothicMPRO" panose="020F0600000000000000" pitchFamily="34" charset="-128"/>
                <a:ea typeface="HGMaruGothicMPRO" panose="020F0600000000000000" pitchFamily="34" charset="-128"/>
                <a:cs typeface="MS Gothic"/>
              </a:rPr>
              <a:t>紀</a:t>
            </a:r>
            <a:r>
              <a:rPr lang="ja-JP" altLang="en-US" sz="1800" dirty="0">
                <a:solidFill>
                  <a:schemeClr val="tx2"/>
                </a:solidFill>
                <a:latin typeface="HGMaruGothicMPRO" panose="020F0600000000000000" pitchFamily="34" charset="-128"/>
                <a:ea typeface="HGMaruGothicMPRO" panose="020F0600000000000000" pitchFamily="34" charset="-128"/>
                <a:cs typeface="MS Gothic"/>
              </a:rPr>
              <a:t>成年</a:t>
            </a:r>
            <a:r>
              <a:rPr lang="ja-JP" altLang="en-US" sz="1800" spc="-15" dirty="0">
                <a:solidFill>
                  <a:schemeClr val="tx2"/>
                </a:solidFill>
                <a:latin typeface="HGMaruGothicMPRO" panose="020F0600000000000000" pitchFamily="34" charset="-128"/>
                <a:ea typeface="HGMaruGothicMPRO" panose="020F0600000000000000" pitchFamily="34" charset="-128"/>
                <a:cs typeface="MS Gothic"/>
              </a:rPr>
              <a:t>者</a:t>
            </a:r>
            <a:r>
              <a:rPr lang="ja-JP" altLang="en-US" sz="1800" dirty="0">
                <a:solidFill>
                  <a:schemeClr val="tx2"/>
                </a:solidFill>
                <a:latin typeface="HGMaruGothicMPRO" panose="020F0600000000000000" pitchFamily="34" charset="-128"/>
                <a:ea typeface="HGMaruGothicMPRO" panose="020F0600000000000000" pitchFamily="34" charset="-128"/>
                <a:cs typeface="MS Gothic"/>
              </a:rPr>
              <a:t>縦断</a:t>
            </a:r>
            <a:r>
              <a:rPr lang="ja-JP" altLang="en-US" sz="1800" spc="-15" dirty="0">
                <a:solidFill>
                  <a:schemeClr val="tx2"/>
                </a:solidFill>
                <a:latin typeface="HGMaruGothicMPRO" panose="020F0600000000000000" pitchFamily="34" charset="-128"/>
                <a:ea typeface="HGMaruGothicMPRO" panose="020F0600000000000000" pitchFamily="34" charset="-128"/>
                <a:cs typeface="MS Gothic"/>
              </a:rPr>
              <a:t>調</a:t>
            </a:r>
            <a:r>
              <a:rPr lang="ja-JP" altLang="en-US" sz="1800" dirty="0">
                <a:solidFill>
                  <a:schemeClr val="tx2"/>
                </a:solidFill>
                <a:latin typeface="HGMaruGothicMPRO" panose="020F0600000000000000" pitchFamily="34" charset="-128"/>
                <a:ea typeface="HGMaruGothicMPRO" panose="020F0600000000000000" pitchFamily="34" charset="-128"/>
                <a:cs typeface="MS Gothic"/>
              </a:rPr>
              <a:t>査</a:t>
            </a:r>
            <a:r>
              <a:rPr lang="ja-JP" altLang="en-US" sz="1800" spc="-5" dirty="0">
                <a:solidFill>
                  <a:schemeClr val="tx2"/>
                </a:solidFill>
                <a:latin typeface="HGMaruGothicMPRO" panose="020F0600000000000000" pitchFamily="34" charset="-128"/>
                <a:ea typeface="HGMaruGothicMPRO" panose="020F0600000000000000" pitchFamily="34" charset="-128"/>
                <a:cs typeface="MS Gothic"/>
              </a:rPr>
              <a:t>（</a:t>
            </a:r>
            <a:r>
              <a:rPr lang="en-US" altLang="ja-JP" sz="1800" spc="-5" dirty="0">
                <a:solidFill>
                  <a:schemeClr val="tx2"/>
                </a:solidFill>
                <a:latin typeface="HGMaruGothicMPRO" panose="020F0600000000000000" pitchFamily="34" charset="-128"/>
                <a:ea typeface="HGMaruGothicMPRO" panose="020F0600000000000000" pitchFamily="34" charset="-128"/>
                <a:cs typeface="MS Gothic"/>
              </a:rPr>
              <a:t>2002</a:t>
            </a:r>
            <a:r>
              <a:rPr lang="ja-JP" altLang="en-US" sz="1800" dirty="0">
                <a:solidFill>
                  <a:schemeClr val="tx2"/>
                </a:solidFill>
                <a:latin typeface="HGMaruGothicMPRO" panose="020F0600000000000000" pitchFamily="34" charset="-128"/>
                <a:ea typeface="HGMaruGothicMPRO" panose="020F0600000000000000" pitchFamily="34" charset="-128"/>
                <a:cs typeface="MS Gothic"/>
              </a:rPr>
              <a:t>年</a:t>
            </a:r>
            <a:r>
              <a:rPr lang="ja-JP" altLang="en-US" sz="1800" spc="-15" dirty="0">
                <a:solidFill>
                  <a:schemeClr val="tx2"/>
                </a:solidFill>
                <a:latin typeface="HGMaruGothicMPRO" panose="020F0600000000000000" pitchFamily="34" charset="-128"/>
                <a:ea typeface="HGMaruGothicMPRO" panose="020F0600000000000000" pitchFamily="34" charset="-128"/>
                <a:cs typeface="MS Gothic"/>
              </a:rPr>
              <a:t>成</a:t>
            </a:r>
            <a:r>
              <a:rPr lang="ja-JP" altLang="en-US" sz="1800" dirty="0">
                <a:solidFill>
                  <a:schemeClr val="tx2"/>
                </a:solidFill>
                <a:latin typeface="HGMaruGothicMPRO" panose="020F0600000000000000" pitchFamily="34" charset="-128"/>
                <a:ea typeface="HGMaruGothicMPRO" panose="020F0600000000000000" pitchFamily="34" charset="-128"/>
                <a:cs typeface="MS Gothic"/>
              </a:rPr>
              <a:t>年者</a:t>
            </a:r>
            <a:r>
              <a:rPr lang="ja-JP" altLang="en-US" sz="1800" spc="-15" dirty="0">
                <a:solidFill>
                  <a:schemeClr val="tx2"/>
                </a:solidFill>
                <a:latin typeface="HGMaruGothicMPRO" panose="020F0600000000000000" pitchFamily="34" charset="-128"/>
                <a:ea typeface="HGMaruGothicMPRO" panose="020F0600000000000000" pitchFamily="34" charset="-128"/>
                <a:cs typeface="MS Gothic"/>
              </a:rPr>
              <a:t>）</a:t>
            </a:r>
            <a:r>
              <a:rPr lang="ja-JP" altLang="en-US" sz="1800" dirty="0">
                <a:solidFill>
                  <a:schemeClr val="tx2"/>
                </a:solidFill>
                <a:latin typeface="HGMaruGothicMPRO" panose="020F0600000000000000" pitchFamily="34" charset="-128"/>
                <a:ea typeface="HGMaruGothicMPRO" panose="020F0600000000000000" pitchFamily="34" charset="-128"/>
                <a:cs typeface="MS Gothic"/>
              </a:rPr>
              <a:t>」</a:t>
            </a:r>
          </a:p>
          <a:p>
            <a:pPr marL="12700" marR="1248410"/>
            <a:r>
              <a:rPr lang="ja-JP" altLang="en-US" sz="1800" dirty="0">
                <a:solidFill>
                  <a:schemeClr val="tx2"/>
                </a:solidFill>
                <a:latin typeface="HGMaruGothicMPRO" panose="020F0600000000000000" pitchFamily="34" charset="-128"/>
                <a:ea typeface="HGMaruGothicMPRO" panose="020F0600000000000000" pitchFamily="34" charset="-128"/>
                <a:cs typeface="MS Gothic"/>
              </a:rPr>
              <a:t>（調査</a:t>
            </a:r>
            <a:r>
              <a:rPr lang="ja-JP" altLang="en-US" sz="1800" spc="-15" dirty="0">
                <a:solidFill>
                  <a:schemeClr val="tx2"/>
                </a:solidFill>
                <a:latin typeface="HGMaruGothicMPRO" panose="020F0600000000000000" pitchFamily="34" charset="-128"/>
                <a:ea typeface="HGMaruGothicMPRO" panose="020F0600000000000000" pitchFamily="34" charset="-128"/>
                <a:cs typeface="MS Gothic"/>
              </a:rPr>
              <a:t>年</a:t>
            </a:r>
            <a:r>
              <a:rPr lang="ja-JP" altLang="en-US" sz="1800" dirty="0">
                <a:solidFill>
                  <a:schemeClr val="tx2"/>
                </a:solidFill>
                <a:latin typeface="HGMaruGothicMPRO" panose="020F0600000000000000" pitchFamily="34" charset="-128"/>
                <a:ea typeface="HGMaruGothicMPRO" panose="020F0600000000000000" pitchFamily="34" charset="-128"/>
                <a:cs typeface="MS Gothic"/>
              </a:rPr>
              <a:t>月</a:t>
            </a:r>
            <a:r>
              <a:rPr lang="ja-JP" altLang="en-US" sz="1800" spc="-10" dirty="0">
                <a:solidFill>
                  <a:schemeClr val="tx2"/>
                </a:solidFill>
                <a:latin typeface="HGMaruGothicMPRO" panose="020F0600000000000000" pitchFamily="34" charset="-128"/>
                <a:ea typeface="HGMaruGothicMPRO" panose="020F0600000000000000" pitchFamily="34" charset="-128"/>
                <a:cs typeface="MS Gothic"/>
              </a:rPr>
              <a:t>：</a:t>
            </a:r>
            <a:r>
              <a:rPr lang="en-US" altLang="ja-JP" sz="1800" spc="-10" dirty="0">
                <a:solidFill>
                  <a:schemeClr val="tx2"/>
                </a:solidFill>
                <a:latin typeface="HGMaruGothicMPRO" panose="020F0600000000000000" pitchFamily="34" charset="-128"/>
                <a:ea typeface="HGMaruGothicMPRO" panose="020F0600000000000000" pitchFamily="34" charset="-128"/>
                <a:cs typeface="MS Gothic"/>
              </a:rPr>
              <a:t>2015</a:t>
            </a:r>
            <a:r>
              <a:rPr lang="ja-JP" altLang="en-US" sz="1800" dirty="0">
                <a:solidFill>
                  <a:schemeClr val="tx2"/>
                </a:solidFill>
                <a:latin typeface="HGMaruGothicMPRO" panose="020F0600000000000000" pitchFamily="34" charset="-128"/>
                <a:ea typeface="HGMaruGothicMPRO" panose="020F0600000000000000" pitchFamily="34" charset="-128"/>
                <a:cs typeface="MS Gothic"/>
              </a:rPr>
              <a:t>年</a:t>
            </a:r>
            <a:r>
              <a:rPr lang="en-US" altLang="ja-JP" sz="1800" spc="-5" dirty="0">
                <a:solidFill>
                  <a:schemeClr val="tx2"/>
                </a:solidFill>
                <a:latin typeface="HGMaruGothicMPRO" panose="020F0600000000000000" pitchFamily="34" charset="-128"/>
                <a:ea typeface="HGMaruGothicMPRO" panose="020F0600000000000000" pitchFamily="34" charset="-128"/>
                <a:cs typeface="MS Gothic"/>
              </a:rPr>
              <a:t>11</a:t>
            </a:r>
            <a:r>
              <a:rPr lang="ja-JP" altLang="en-US" sz="1800" dirty="0">
                <a:solidFill>
                  <a:schemeClr val="tx2"/>
                </a:solidFill>
                <a:latin typeface="HGMaruGothicMPRO" panose="020F0600000000000000" pitchFamily="34" charset="-128"/>
                <a:ea typeface="HGMaruGothicMPRO" panose="020F0600000000000000" pitchFamily="34" charset="-128"/>
                <a:cs typeface="MS Gothic"/>
              </a:rPr>
              <a:t>月）</a:t>
            </a:r>
            <a:r>
              <a:rPr lang="ja-JP" altLang="en-US" sz="1800" spc="-15" dirty="0">
                <a:solidFill>
                  <a:schemeClr val="tx2"/>
                </a:solidFill>
                <a:latin typeface="HGMaruGothicMPRO" panose="020F0600000000000000" pitchFamily="34" charset="-128"/>
                <a:ea typeface="HGMaruGothicMPRO" panose="020F0600000000000000" pitchFamily="34" charset="-128"/>
                <a:cs typeface="MS Gothic"/>
              </a:rPr>
              <a:t>よ</a:t>
            </a:r>
            <a:r>
              <a:rPr lang="ja-JP" altLang="en-US" sz="1800" dirty="0">
                <a:solidFill>
                  <a:schemeClr val="tx2"/>
                </a:solidFill>
                <a:latin typeface="HGMaruGothicMPRO" panose="020F0600000000000000" pitchFamily="34" charset="-128"/>
                <a:ea typeface="HGMaruGothicMPRO" panose="020F0600000000000000" pitchFamily="34" charset="-128"/>
                <a:cs typeface="MS Gothic"/>
              </a:rPr>
              <a:t>り</a:t>
            </a:r>
            <a:r>
              <a:rPr lang="ja-JP" altLang="en-US" sz="1800" spc="-15" dirty="0">
                <a:solidFill>
                  <a:schemeClr val="tx2"/>
                </a:solidFill>
                <a:latin typeface="HGMaruGothicMPRO" panose="020F0600000000000000" pitchFamily="34" charset="-128"/>
                <a:ea typeface="HGMaruGothicMPRO" panose="020F0600000000000000" pitchFamily="34" charset="-128"/>
                <a:cs typeface="MS Gothic"/>
              </a:rPr>
              <a:t>作</a:t>
            </a:r>
            <a:r>
              <a:rPr lang="ja-JP" altLang="en-US" sz="1800" dirty="0">
                <a:solidFill>
                  <a:schemeClr val="tx2"/>
                </a:solidFill>
                <a:latin typeface="HGMaruGothicMPRO" panose="020F0600000000000000" pitchFamily="34" charset="-128"/>
                <a:ea typeface="HGMaruGothicMPRO" panose="020F0600000000000000" pitchFamily="34" charset="-128"/>
                <a:cs typeface="MS Gothic"/>
              </a:rPr>
              <a:t>成） </a:t>
            </a:r>
            <a:endParaRPr lang="ja-JP" altLang="en-US" dirty="0">
              <a:solidFill>
                <a:schemeClr val="tx2"/>
              </a:solidFill>
              <a:latin typeface="HGMaruGothicMPRO" panose="020F0600000000000000" pitchFamily="34" charset="-128"/>
              <a:ea typeface="HGMaruGothicMPRO" panose="020F0600000000000000" pitchFamily="34" charset="-128"/>
            </a:endParaRPr>
          </a:p>
        </p:txBody>
      </p:sp>
      <p:sp>
        <p:nvSpPr>
          <p:cNvPr id="4" name="タイトル 1">
            <a:extLst>
              <a:ext uri="{FF2B5EF4-FFF2-40B4-BE49-F238E27FC236}">
                <a16:creationId xmlns:a16="http://schemas.microsoft.com/office/drawing/2014/main" id="{53972FAB-0A77-A8EA-C870-D54F9CB048E8}"/>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a:solidFill>
                  <a:schemeClr val="tx2"/>
                </a:solidFill>
                <a:latin typeface="HGMaruGothicMPRO" panose="020F0600000000000000" pitchFamily="34" charset="-128"/>
                <a:ea typeface="HGMaruGothicMPRO" panose="020F0600000000000000" pitchFamily="34" charset="-128"/>
              </a:rPr>
              <a:t>なぜ、改正？</a:t>
            </a:r>
          </a:p>
        </p:txBody>
      </p:sp>
    </p:spTree>
    <p:extLst>
      <p:ext uri="{BB962C8B-B14F-4D97-AF65-F5344CB8AC3E}">
        <p14:creationId xmlns:p14="http://schemas.microsoft.com/office/powerpoint/2010/main" val="26221989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06B21-4578-7000-41ED-E3CC274BEE0D}"/>
            </a:ext>
          </a:extLst>
        </p:cNvPr>
        <p:cNvGrpSpPr/>
        <p:nvPr/>
      </p:nvGrpSpPr>
      <p:grpSpPr>
        <a:xfrm>
          <a:off x="0" y="0"/>
          <a:ext cx="0" cy="0"/>
          <a:chOff x="0" y="0"/>
          <a:chExt cx="0" cy="0"/>
        </a:xfrm>
      </p:grpSpPr>
      <p:sp>
        <p:nvSpPr>
          <p:cNvPr id="2" name="object 5">
            <a:extLst>
              <a:ext uri="{FF2B5EF4-FFF2-40B4-BE49-F238E27FC236}">
                <a16:creationId xmlns:a16="http://schemas.microsoft.com/office/drawing/2014/main" id="{66B2D4F4-F700-263D-98B5-85F11C9B25B9}"/>
              </a:ext>
            </a:extLst>
          </p:cNvPr>
          <p:cNvSpPr txBox="1"/>
          <p:nvPr/>
        </p:nvSpPr>
        <p:spPr>
          <a:xfrm>
            <a:off x="389067" y="2603004"/>
            <a:ext cx="11413864" cy="1651991"/>
          </a:xfrm>
          <a:prstGeom prst="rect">
            <a:avLst/>
          </a:prstGeom>
        </p:spPr>
        <p:txBody>
          <a:bodyPr vert="horz" wrap="square" lIns="0" tIns="13970" rIns="0" bIns="0" rtlCol="0">
            <a:spAutoFit/>
          </a:bodyPr>
          <a:lstStyle/>
          <a:p>
            <a:pPr marL="12700">
              <a:lnSpc>
                <a:spcPct val="150000"/>
              </a:lnSpc>
              <a:spcBef>
                <a:spcPts val="110"/>
              </a:spcBef>
            </a:pPr>
            <a:r>
              <a:rPr sz="1400" spc="10" dirty="0">
                <a:solidFill>
                  <a:schemeClr val="tx2"/>
                </a:solidFill>
                <a:latin typeface="HGMaruGothicMPRO" panose="020F0600000000000000" pitchFamily="34" charset="-128"/>
                <a:ea typeface="HGMaruGothicMPRO" panose="020F0600000000000000" pitchFamily="34" charset="-128"/>
                <a:cs typeface="MS PGothic"/>
              </a:rPr>
              <a:t>「</a:t>
            </a:r>
            <a:r>
              <a:rPr sz="1400" spc="10" dirty="0" err="1">
                <a:solidFill>
                  <a:schemeClr val="tx2"/>
                </a:solidFill>
                <a:latin typeface="HGMaruGothicMPRO" panose="020F0600000000000000" pitchFamily="34" charset="-128"/>
                <a:ea typeface="HGMaruGothicMPRO" panose="020F0600000000000000" pitchFamily="34" charset="-128"/>
                <a:cs typeface="MS PGothic"/>
              </a:rPr>
              <a:t>男性・正社員」</a:t>
            </a:r>
            <a:r>
              <a:rPr sz="1400" spc="5" dirty="0" err="1">
                <a:solidFill>
                  <a:schemeClr val="tx2"/>
                </a:solidFill>
                <a:latin typeface="HGMaruGothicMPRO" panose="020F0600000000000000" pitchFamily="34" charset="-128"/>
                <a:ea typeface="HGMaruGothicMPRO" panose="020F0600000000000000" pitchFamily="34" charset="-128"/>
                <a:cs typeface="MS PGothic"/>
              </a:rPr>
              <a:t>に</a:t>
            </a:r>
            <a:r>
              <a:rPr sz="1400" dirty="0" err="1">
                <a:solidFill>
                  <a:schemeClr val="tx2"/>
                </a:solidFill>
                <a:latin typeface="HGMaruGothicMPRO" panose="020F0600000000000000" pitchFamily="34" charset="-128"/>
                <a:ea typeface="HGMaruGothicMPRO" panose="020F0600000000000000" pitchFamily="34" charset="-128"/>
                <a:cs typeface="MS PGothic"/>
              </a:rPr>
              <a:t>つい</a:t>
            </a:r>
            <a:r>
              <a:rPr sz="1400" spc="5" dirty="0" err="1">
                <a:solidFill>
                  <a:schemeClr val="tx2"/>
                </a:solidFill>
                <a:latin typeface="HGMaruGothicMPRO" panose="020F0600000000000000" pitchFamily="34" charset="-128"/>
                <a:ea typeface="HGMaruGothicMPRO" panose="020F0600000000000000" pitchFamily="34" charset="-128"/>
                <a:cs typeface="MS PGothic"/>
              </a:rPr>
              <a:t>て、</a:t>
            </a:r>
            <a:r>
              <a:rPr sz="1400" spc="10" dirty="0" err="1">
                <a:solidFill>
                  <a:schemeClr val="tx2"/>
                </a:solidFill>
                <a:latin typeface="HGMaruGothicMPRO" panose="020F0600000000000000" pitchFamily="34" charset="-128"/>
                <a:ea typeface="HGMaruGothicMPRO" panose="020F0600000000000000" pitchFamily="34" charset="-128"/>
                <a:cs typeface="MS PGothic"/>
              </a:rPr>
              <a:t>育児休業制度</a:t>
            </a:r>
            <a:r>
              <a:rPr sz="1400" spc="5" dirty="0" err="1">
                <a:solidFill>
                  <a:schemeClr val="tx2"/>
                </a:solidFill>
                <a:latin typeface="HGMaruGothicMPRO" panose="020F0600000000000000" pitchFamily="34" charset="-128"/>
                <a:ea typeface="HGMaruGothicMPRO" panose="020F0600000000000000" pitchFamily="34" charset="-128"/>
                <a:cs typeface="MS PGothic"/>
              </a:rPr>
              <a:t>を</a:t>
            </a:r>
            <a:r>
              <a:rPr sz="1400" spc="10" dirty="0" err="1">
                <a:solidFill>
                  <a:schemeClr val="tx2"/>
                </a:solidFill>
                <a:latin typeface="HGMaruGothicMPRO" panose="020F0600000000000000" pitchFamily="34" charset="-128"/>
                <a:ea typeface="HGMaruGothicMPRO" panose="020F0600000000000000" pitchFamily="34" charset="-128"/>
                <a:cs typeface="MS PGothic"/>
              </a:rPr>
              <a:t>利用</a:t>
            </a:r>
            <a:r>
              <a:rPr sz="1400" spc="-5" dirty="0" err="1">
                <a:solidFill>
                  <a:schemeClr val="tx2"/>
                </a:solidFill>
                <a:latin typeface="HGMaruGothicMPRO" panose="020F0600000000000000" pitchFamily="34" charset="-128"/>
                <a:ea typeface="HGMaruGothicMPRO" panose="020F0600000000000000" pitchFamily="34" charset="-128"/>
                <a:cs typeface="MS PGothic"/>
              </a:rPr>
              <a:t>し</a:t>
            </a:r>
            <a:r>
              <a:rPr sz="1400" spc="5" dirty="0" err="1">
                <a:solidFill>
                  <a:schemeClr val="tx2"/>
                </a:solidFill>
                <a:latin typeface="HGMaruGothicMPRO" panose="020F0600000000000000" pitchFamily="34" charset="-128"/>
                <a:ea typeface="HGMaruGothicMPRO" panose="020F0600000000000000" pitchFamily="34" charset="-128"/>
                <a:cs typeface="MS PGothic"/>
              </a:rPr>
              <a:t>な</a:t>
            </a:r>
            <a:r>
              <a:rPr sz="1400" spc="10" dirty="0" err="1">
                <a:solidFill>
                  <a:schemeClr val="tx2"/>
                </a:solidFill>
                <a:latin typeface="HGMaruGothicMPRO" panose="020F0600000000000000" pitchFamily="34" charset="-128"/>
                <a:ea typeface="HGMaruGothicMPRO" panose="020F0600000000000000" pitchFamily="34" charset="-128"/>
                <a:cs typeface="MS PGothic"/>
              </a:rPr>
              <a:t>か</a:t>
            </a:r>
            <a:r>
              <a:rPr sz="1400" spc="-5" dirty="0" err="1">
                <a:solidFill>
                  <a:schemeClr val="tx2"/>
                </a:solidFill>
                <a:latin typeface="HGMaruGothicMPRO" panose="020F0600000000000000" pitchFamily="34" charset="-128"/>
                <a:ea typeface="HGMaruGothicMPRO" panose="020F0600000000000000" pitchFamily="34" charset="-128"/>
                <a:cs typeface="MS PGothic"/>
              </a:rPr>
              <a:t>っ</a:t>
            </a:r>
            <a:r>
              <a:rPr sz="1400" spc="5" dirty="0" err="1">
                <a:solidFill>
                  <a:schemeClr val="tx2"/>
                </a:solidFill>
                <a:latin typeface="HGMaruGothicMPRO" panose="020F0600000000000000" pitchFamily="34" charset="-128"/>
                <a:ea typeface="HGMaruGothicMPRO" panose="020F0600000000000000" pitchFamily="34" charset="-128"/>
                <a:cs typeface="MS PGothic"/>
              </a:rPr>
              <a:t>た</a:t>
            </a:r>
            <a:r>
              <a:rPr sz="1400" spc="10" dirty="0" err="1">
                <a:solidFill>
                  <a:schemeClr val="tx2"/>
                </a:solidFill>
                <a:latin typeface="HGMaruGothicMPRO" panose="020F0600000000000000" pitchFamily="34" charset="-128"/>
                <a:ea typeface="HGMaruGothicMPRO" panose="020F0600000000000000" pitchFamily="34" charset="-128"/>
                <a:cs typeface="MS PGothic"/>
              </a:rPr>
              <a:t>理由</a:t>
            </a:r>
            <a:r>
              <a:rPr sz="1400" spc="5" dirty="0" err="1">
                <a:solidFill>
                  <a:schemeClr val="tx2"/>
                </a:solidFill>
                <a:latin typeface="HGMaruGothicMPRO" panose="020F0600000000000000" pitchFamily="34" charset="-128"/>
                <a:ea typeface="HGMaruGothicMPRO" panose="020F0600000000000000" pitchFamily="34" charset="-128"/>
                <a:cs typeface="MS PGothic"/>
              </a:rPr>
              <a:t>を</a:t>
            </a:r>
            <a:r>
              <a:rPr sz="1400" spc="10" dirty="0" err="1">
                <a:solidFill>
                  <a:schemeClr val="tx2"/>
                </a:solidFill>
                <a:latin typeface="HGMaruGothicMPRO" panose="020F0600000000000000" pitchFamily="34" charset="-128"/>
                <a:ea typeface="HGMaruGothicMPRO" panose="020F0600000000000000" pitchFamily="34" charset="-128"/>
                <a:cs typeface="MS PGothic"/>
              </a:rPr>
              <a:t>み</a:t>
            </a:r>
            <a:r>
              <a:rPr sz="1400" spc="5" dirty="0" err="1">
                <a:solidFill>
                  <a:schemeClr val="tx2"/>
                </a:solidFill>
                <a:latin typeface="HGMaruGothicMPRO" panose="020F0600000000000000" pitchFamily="34" charset="-128"/>
                <a:ea typeface="HGMaruGothicMPRO" panose="020F0600000000000000" pitchFamily="34" charset="-128"/>
                <a:cs typeface="MS PGothic"/>
              </a:rPr>
              <a:t>る</a:t>
            </a:r>
            <a:r>
              <a:rPr sz="1400" dirty="0" err="1">
                <a:solidFill>
                  <a:schemeClr val="tx2"/>
                </a:solidFill>
                <a:latin typeface="HGMaruGothicMPRO" panose="020F0600000000000000" pitchFamily="34" charset="-128"/>
                <a:ea typeface="HGMaruGothicMPRO" panose="020F0600000000000000" pitchFamily="34" charset="-128"/>
                <a:cs typeface="MS PGothic"/>
              </a:rPr>
              <a:t>と</a:t>
            </a:r>
            <a:r>
              <a:rPr sz="1400" spc="5" dirty="0">
                <a:solidFill>
                  <a:schemeClr val="tx2"/>
                </a:solidFill>
                <a:latin typeface="HGMaruGothicMPRO" panose="020F0600000000000000" pitchFamily="34" charset="-128"/>
                <a:ea typeface="HGMaruGothicMPRO" panose="020F0600000000000000" pitchFamily="34" charset="-128"/>
                <a:cs typeface="MS PGothic"/>
              </a:rPr>
              <a:t>、</a:t>
            </a:r>
            <a:endParaRPr lang="en-US" sz="1400" spc="5" dirty="0">
              <a:solidFill>
                <a:schemeClr val="tx2"/>
              </a:solidFill>
              <a:latin typeface="HGMaruGothicMPRO" panose="020F0600000000000000" pitchFamily="34" charset="-128"/>
              <a:ea typeface="HGMaruGothicMPRO" panose="020F0600000000000000" pitchFamily="34" charset="-128"/>
              <a:cs typeface="MS PGothic"/>
            </a:endParaRPr>
          </a:p>
          <a:p>
            <a:pPr marL="12700">
              <a:lnSpc>
                <a:spcPct val="150000"/>
              </a:lnSpc>
              <a:spcBef>
                <a:spcPts val="110"/>
              </a:spcBef>
            </a:pPr>
            <a:r>
              <a:rPr sz="1400" spc="10" dirty="0">
                <a:solidFill>
                  <a:schemeClr val="tx2"/>
                </a:solidFill>
                <a:latin typeface="HGMaruGothicMPRO" panose="020F0600000000000000" pitchFamily="34" charset="-128"/>
                <a:ea typeface="HGMaruGothicMPRO" panose="020F0600000000000000" pitchFamily="34" charset="-128"/>
                <a:cs typeface="MS PGothic"/>
              </a:rPr>
              <a:t>「</a:t>
            </a:r>
            <a:r>
              <a:rPr sz="1400" spc="10" dirty="0" err="1">
                <a:solidFill>
                  <a:schemeClr val="tx2"/>
                </a:solidFill>
                <a:latin typeface="HGMaruGothicMPRO" panose="020F0600000000000000" pitchFamily="34" charset="-128"/>
                <a:ea typeface="HGMaruGothicMPRO" panose="020F0600000000000000" pitchFamily="34" charset="-128"/>
                <a:cs typeface="MS PGothic"/>
              </a:rPr>
              <a:t>収入</a:t>
            </a:r>
            <a:r>
              <a:rPr sz="1400" spc="5" dirty="0" err="1">
                <a:solidFill>
                  <a:schemeClr val="tx2"/>
                </a:solidFill>
                <a:latin typeface="HGMaruGothicMPRO" panose="020F0600000000000000" pitchFamily="34" charset="-128"/>
                <a:ea typeface="HGMaruGothicMPRO" panose="020F0600000000000000" pitchFamily="34" charset="-128"/>
                <a:cs typeface="MS PGothic"/>
              </a:rPr>
              <a:t>を</a:t>
            </a:r>
            <a:r>
              <a:rPr sz="1400" spc="10" dirty="0" err="1">
                <a:solidFill>
                  <a:schemeClr val="tx2"/>
                </a:solidFill>
                <a:latin typeface="HGMaruGothicMPRO" panose="020F0600000000000000" pitchFamily="34" charset="-128"/>
                <a:ea typeface="HGMaruGothicMPRO" panose="020F0600000000000000" pitchFamily="34" charset="-128"/>
                <a:cs typeface="MS PGothic"/>
              </a:rPr>
              <a:t>減</a:t>
            </a:r>
            <a:r>
              <a:rPr sz="1400" spc="-5" dirty="0" err="1">
                <a:solidFill>
                  <a:schemeClr val="tx2"/>
                </a:solidFill>
                <a:latin typeface="HGMaruGothicMPRO" panose="020F0600000000000000" pitchFamily="34" charset="-128"/>
                <a:ea typeface="HGMaruGothicMPRO" panose="020F0600000000000000" pitchFamily="34" charset="-128"/>
                <a:cs typeface="MS PGothic"/>
              </a:rPr>
              <a:t>ら</a:t>
            </a:r>
            <a:r>
              <a:rPr sz="1400" dirty="0" err="1">
                <a:solidFill>
                  <a:schemeClr val="tx2"/>
                </a:solidFill>
                <a:latin typeface="HGMaruGothicMPRO" panose="020F0600000000000000" pitchFamily="34" charset="-128"/>
                <a:ea typeface="HGMaruGothicMPRO" panose="020F0600000000000000" pitchFamily="34" charset="-128"/>
                <a:cs typeface="MS PGothic"/>
              </a:rPr>
              <a:t>し</a:t>
            </a:r>
            <a:r>
              <a:rPr sz="1400" spc="5" dirty="0" err="1">
                <a:solidFill>
                  <a:schemeClr val="tx2"/>
                </a:solidFill>
                <a:latin typeface="HGMaruGothicMPRO" panose="020F0600000000000000" pitchFamily="34" charset="-128"/>
                <a:ea typeface="HGMaruGothicMPRO" panose="020F0600000000000000" pitchFamily="34" charset="-128"/>
                <a:cs typeface="MS PGothic"/>
              </a:rPr>
              <a:t>たくな</a:t>
            </a:r>
            <a:r>
              <a:rPr sz="1400" spc="10" dirty="0" err="1">
                <a:solidFill>
                  <a:schemeClr val="tx2"/>
                </a:solidFill>
                <a:latin typeface="HGMaruGothicMPRO" panose="020F0600000000000000" pitchFamily="34" charset="-128"/>
                <a:ea typeface="HGMaruGothicMPRO" panose="020F0600000000000000" pitchFamily="34" charset="-128"/>
                <a:cs typeface="MS PGothic"/>
              </a:rPr>
              <a:t>か</a:t>
            </a:r>
            <a:r>
              <a:rPr sz="1400" spc="-5" dirty="0" err="1">
                <a:solidFill>
                  <a:schemeClr val="tx2"/>
                </a:solidFill>
                <a:latin typeface="HGMaruGothicMPRO" panose="020F0600000000000000" pitchFamily="34" charset="-128"/>
                <a:ea typeface="HGMaruGothicMPRO" panose="020F0600000000000000" pitchFamily="34" charset="-128"/>
                <a:cs typeface="MS PGothic"/>
              </a:rPr>
              <a:t>っ</a:t>
            </a:r>
            <a:r>
              <a:rPr sz="1400" spc="5" dirty="0" err="1">
                <a:solidFill>
                  <a:schemeClr val="tx2"/>
                </a:solidFill>
                <a:latin typeface="HGMaruGothicMPRO" panose="020F0600000000000000" pitchFamily="34" charset="-128"/>
                <a:ea typeface="HGMaruGothicMPRO" panose="020F0600000000000000" pitchFamily="34" charset="-128"/>
                <a:cs typeface="MS PGothic"/>
              </a:rPr>
              <a:t>た</a:t>
            </a:r>
            <a:r>
              <a:rPr sz="1400" spc="10" dirty="0" err="1">
                <a:solidFill>
                  <a:schemeClr val="tx2"/>
                </a:solidFill>
                <a:latin typeface="HGMaruGothicMPRO" panose="020F0600000000000000" pitchFamily="34" charset="-128"/>
                <a:ea typeface="HGMaruGothicMPRO" panose="020F0600000000000000" pitchFamily="34" charset="-128"/>
                <a:cs typeface="MS PGothic"/>
              </a:rPr>
              <a:t>か</a:t>
            </a:r>
            <a:r>
              <a:rPr sz="1400" spc="-5" dirty="0" err="1">
                <a:solidFill>
                  <a:schemeClr val="tx2"/>
                </a:solidFill>
                <a:latin typeface="HGMaruGothicMPRO" panose="020F0600000000000000" pitchFamily="34" charset="-128"/>
                <a:ea typeface="HGMaruGothicMPRO" panose="020F0600000000000000" pitchFamily="34" charset="-128"/>
                <a:cs typeface="MS PGothic"/>
              </a:rPr>
              <a:t>ら</a:t>
            </a:r>
            <a:r>
              <a:rPr sz="1400" spc="10" dirty="0">
                <a:solidFill>
                  <a:schemeClr val="tx2"/>
                </a:solidFill>
                <a:latin typeface="HGMaruGothicMPRO" panose="020F0600000000000000" pitchFamily="34" charset="-128"/>
                <a:ea typeface="HGMaruGothicMPRO" panose="020F0600000000000000" pitchFamily="34" charset="-128"/>
                <a:cs typeface="MS PGothic"/>
              </a:rPr>
              <a:t>」</a:t>
            </a:r>
            <a:endParaRPr lang="en-US" sz="1400" spc="5" dirty="0">
              <a:solidFill>
                <a:schemeClr val="tx2"/>
              </a:solidFill>
              <a:latin typeface="HGMaruGothicMPRO" panose="020F0600000000000000" pitchFamily="34" charset="-128"/>
              <a:ea typeface="HGMaruGothicMPRO" panose="020F0600000000000000" pitchFamily="34" charset="-128"/>
              <a:cs typeface="MS PGothic"/>
            </a:endParaRPr>
          </a:p>
          <a:p>
            <a:pPr marL="12700">
              <a:lnSpc>
                <a:spcPct val="150000"/>
              </a:lnSpc>
              <a:spcBef>
                <a:spcPts val="110"/>
              </a:spcBef>
            </a:pPr>
            <a:r>
              <a:rPr sz="1400" spc="10" dirty="0">
                <a:solidFill>
                  <a:schemeClr val="tx2"/>
                </a:solidFill>
                <a:latin typeface="HGMaruGothicMPRO" panose="020F0600000000000000" pitchFamily="34" charset="-128"/>
                <a:ea typeface="HGMaruGothicMPRO" panose="020F0600000000000000" pitchFamily="34" charset="-128"/>
                <a:cs typeface="MS PGothic"/>
              </a:rPr>
              <a:t>「</a:t>
            </a:r>
            <a:r>
              <a:rPr sz="1400" spc="5" dirty="0" err="1">
                <a:solidFill>
                  <a:schemeClr val="tx2"/>
                </a:solidFill>
                <a:latin typeface="HGMaruGothicMPRO" panose="020F0600000000000000" pitchFamily="34" charset="-128"/>
                <a:ea typeface="HGMaruGothicMPRO" panose="020F0600000000000000" pitchFamily="34" charset="-128"/>
                <a:cs typeface="MS PGothic"/>
              </a:rPr>
              <a:t>職場が育児休業制度を取得</a:t>
            </a:r>
            <a:r>
              <a:rPr sz="1400" spc="-5" dirty="0" err="1">
                <a:solidFill>
                  <a:schemeClr val="tx2"/>
                </a:solidFill>
                <a:latin typeface="HGMaruGothicMPRO" panose="020F0600000000000000" pitchFamily="34" charset="-128"/>
                <a:ea typeface="HGMaruGothicMPRO" panose="020F0600000000000000" pitchFamily="34" charset="-128"/>
                <a:cs typeface="MS PGothic"/>
              </a:rPr>
              <a:t>しづら</a:t>
            </a:r>
            <a:r>
              <a:rPr sz="1400" dirty="0" err="1">
                <a:solidFill>
                  <a:schemeClr val="tx2"/>
                </a:solidFill>
                <a:latin typeface="HGMaruGothicMPRO" panose="020F0600000000000000" pitchFamily="34" charset="-128"/>
                <a:ea typeface="HGMaruGothicMPRO" panose="020F0600000000000000" pitchFamily="34" charset="-128"/>
                <a:cs typeface="MS PGothic"/>
              </a:rPr>
              <a:t>い</a:t>
            </a:r>
            <a:r>
              <a:rPr sz="1400" spc="5" dirty="0" err="1">
                <a:solidFill>
                  <a:schemeClr val="tx2"/>
                </a:solidFill>
                <a:latin typeface="HGMaruGothicMPRO" panose="020F0600000000000000" pitchFamily="34" charset="-128"/>
                <a:ea typeface="HGMaruGothicMPRO" panose="020F0600000000000000" pitchFamily="34" charset="-128"/>
                <a:cs typeface="MS PGothic"/>
              </a:rPr>
              <a:t>雰囲気だ</a:t>
            </a:r>
            <a:r>
              <a:rPr sz="1400" spc="-5" dirty="0" err="1">
                <a:solidFill>
                  <a:schemeClr val="tx2"/>
                </a:solidFill>
                <a:latin typeface="HGMaruGothicMPRO" panose="020F0600000000000000" pitchFamily="34" charset="-128"/>
                <a:ea typeface="HGMaruGothicMPRO" panose="020F0600000000000000" pitchFamily="34" charset="-128"/>
                <a:cs typeface="MS PGothic"/>
              </a:rPr>
              <a:t>っ</a:t>
            </a:r>
            <a:r>
              <a:rPr sz="1400" spc="5" dirty="0" err="1">
                <a:solidFill>
                  <a:schemeClr val="tx2"/>
                </a:solidFill>
                <a:latin typeface="HGMaruGothicMPRO" panose="020F0600000000000000" pitchFamily="34" charset="-128"/>
                <a:ea typeface="HGMaruGothicMPRO" panose="020F0600000000000000" pitchFamily="34" charset="-128"/>
                <a:cs typeface="MS PGothic"/>
              </a:rPr>
              <a:t>たか</a:t>
            </a:r>
            <a:r>
              <a:rPr sz="1400" spc="-5" dirty="0" err="1">
                <a:solidFill>
                  <a:schemeClr val="tx2"/>
                </a:solidFill>
                <a:latin typeface="HGMaruGothicMPRO" panose="020F0600000000000000" pitchFamily="34" charset="-128"/>
                <a:ea typeface="HGMaruGothicMPRO" panose="020F0600000000000000" pitchFamily="34" charset="-128"/>
                <a:cs typeface="MS PGothic"/>
              </a:rPr>
              <a:t>ら</a:t>
            </a:r>
            <a:r>
              <a:rPr sz="1400" spc="5" dirty="0" err="1">
                <a:solidFill>
                  <a:schemeClr val="tx2"/>
                </a:solidFill>
                <a:latin typeface="HGMaruGothicMPRO" panose="020F0600000000000000" pitchFamily="34" charset="-128"/>
                <a:ea typeface="HGMaruGothicMPRO" panose="020F0600000000000000" pitchFamily="34" charset="-128"/>
                <a:cs typeface="MS PGothic"/>
              </a:rPr>
              <a:t>、</a:t>
            </a:r>
            <a:r>
              <a:rPr sz="1400" spc="10" dirty="0" err="1">
                <a:solidFill>
                  <a:schemeClr val="tx2"/>
                </a:solidFill>
                <a:latin typeface="HGMaruGothicMPRO" panose="020F0600000000000000" pitchFamily="34" charset="-128"/>
                <a:ea typeface="HGMaruGothicMPRO" panose="020F0600000000000000" pitchFamily="34" charset="-128"/>
                <a:cs typeface="MS PGothic"/>
              </a:rPr>
              <a:t>ま</a:t>
            </a:r>
            <a:r>
              <a:rPr sz="1400" spc="5" dirty="0" err="1">
                <a:solidFill>
                  <a:schemeClr val="tx2"/>
                </a:solidFill>
                <a:latin typeface="HGMaruGothicMPRO" panose="020F0600000000000000" pitchFamily="34" charset="-128"/>
                <a:ea typeface="HGMaruGothicMPRO" panose="020F0600000000000000" pitchFamily="34" charset="-128"/>
                <a:cs typeface="MS PGothic"/>
              </a:rPr>
              <a:t>たは会社や上司、職場の育児休業取得</a:t>
            </a:r>
            <a:r>
              <a:rPr sz="1400" spc="20" dirty="0" err="1">
                <a:solidFill>
                  <a:schemeClr val="tx2"/>
                </a:solidFill>
                <a:latin typeface="HGMaruGothicMPRO" panose="020F0600000000000000" pitchFamily="34" charset="-128"/>
                <a:ea typeface="HGMaruGothicMPRO" panose="020F0600000000000000" pitchFamily="34" charset="-128"/>
                <a:cs typeface="MS PGothic"/>
              </a:rPr>
              <a:t>へ</a:t>
            </a:r>
            <a:r>
              <a:rPr sz="1400" spc="5" dirty="0" err="1">
                <a:solidFill>
                  <a:schemeClr val="tx2"/>
                </a:solidFill>
                <a:latin typeface="HGMaruGothicMPRO" panose="020F0600000000000000" pitchFamily="34" charset="-128"/>
                <a:ea typeface="HGMaruGothicMPRO" panose="020F0600000000000000" pitchFamily="34" charset="-128"/>
                <a:cs typeface="MS PGothic"/>
              </a:rPr>
              <a:t>の理解</a:t>
            </a:r>
            <a:r>
              <a:rPr sz="1400" spc="10" dirty="0" err="1">
                <a:solidFill>
                  <a:schemeClr val="tx2"/>
                </a:solidFill>
                <a:latin typeface="HGMaruGothicMPRO" panose="020F0600000000000000" pitchFamily="34" charset="-128"/>
                <a:ea typeface="HGMaruGothicMPRO" panose="020F0600000000000000" pitchFamily="34" charset="-128"/>
                <a:cs typeface="MS PGothic"/>
              </a:rPr>
              <a:t>が</a:t>
            </a:r>
            <a:r>
              <a:rPr sz="1400" spc="5" dirty="0" err="1">
                <a:solidFill>
                  <a:schemeClr val="tx2"/>
                </a:solidFill>
                <a:latin typeface="HGMaruGothicMPRO" panose="020F0600000000000000" pitchFamily="34" charset="-128"/>
                <a:ea typeface="HGMaruGothicMPRO" panose="020F0600000000000000" pitchFamily="34" charset="-128"/>
                <a:cs typeface="MS PGothic"/>
              </a:rPr>
              <a:t>な</a:t>
            </a:r>
            <a:r>
              <a:rPr sz="1400" spc="10" dirty="0" err="1">
                <a:solidFill>
                  <a:schemeClr val="tx2"/>
                </a:solidFill>
                <a:latin typeface="HGMaruGothicMPRO" panose="020F0600000000000000" pitchFamily="34" charset="-128"/>
                <a:ea typeface="HGMaruGothicMPRO" panose="020F0600000000000000" pitchFamily="34" charset="-128"/>
                <a:cs typeface="MS PGothic"/>
              </a:rPr>
              <a:t>か</a:t>
            </a:r>
            <a:r>
              <a:rPr sz="1400" spc="-5" dirty="0" err="1">
                <a:solidFill>
                  <a:schemeClr val="tx2"/>
                </a:solidFill>
                <a:latin typeface="HGMaruGothicMPRO" panose="020F0600000000000000" pitchFamily="34" charset="-128"/>
                <a:ea typeface="HGMaruGothicMPRO" panose="020F0600000000000000" pitchFamily="34" charset="-128"/>
                <a:cs typeface="MS PGothic"/>
              </a:rPr>
              <a:t>っ</a:t>
            </a:r>
            <a:r>
              <a:rPr sz="1400" spc="5" dirty="0" err="1">
                <a:solidFill>
                  <a:schemeClr val="tx2"/>
                </a:solidFill>
                <a:latin typeface="HGMaruGothicMPRO" panose="020F0600000000000000" pitchFamily="34" charset="-128"/>
                <a:ea typeface="HGMaruGothicMPRO" panose="020F0600000000000000" pitchFamily="34" charset="-128"/>
                <a:cs typeface="MS PGothic"/>
              </a:rPr>
              <a:t>た</a:t>
            </a:r>
            <a:r>
              <a:rPr sz="1400" spc="10" dirty="0" err="1">
                <a:solidFill>
                  <a:schemeClr val="tx2"/>
                </a:solidFill>
                <a:latin typeface="HGMaruGothicMPRO" panose="020F0600000000000000" pitchFamily="34" charset="-128"/>
                <a:ea typeface="HGMaruGothicMPRO" panose="020F0600000000000000" pitchFamily="34" charset="-128"/>
                <a:cs typeface="MS PGothic"/>
              </a:rPr>
              <a:t>か</a:t>
            </a:r>
            <a:r>
              <a:rPr sz="1400" spc="-5" dirty="0" err="1">
                <a:solidFill>
                  <a:schemeClr val="tx2"/>
                </a:solidFill>
                <a:latin typeface="HGMaruGothicMPRO" panose="020F0600000000000000" pitchFamily="34" charset="-128"/>
                <a:ea typeface="HGMaruGothicMPRO" panose="020F0600000000000000" pitchFamily="34" charset="-128"/>
                <a:cs typeface="MS PGothic"/>
              </a:rPr>
              <a:t>ら</a:t>
            </a:r>
            <a:r>
              <a:rPr sz="1400" spc="10" dirty="0">
                <a:solidFill>
                  <a:schemeClr val="tx2"/>
                </a:solidFill>
                <a:latin typeface="HGMaruGothicMPRO" panose="020F0600000000000000" pitchFamily="34" charset="-128"/>
                <a:ea typeface="HGMaruGothicMPRO" panose="020F0600000000000000" pitchFamily="34" charset="-128"/>
                <a:cs typeface="MS PGothic"/>
              </a:rPr>
              <a:t>」</a:t>
            </a:r>
            <a:endParaRPr lang="en-US" sz="1400" spc="5" dirty="0">
              <a:solidFill>
                <a:schemeClr val="tx2"/>
              </a:solidFill>
              <a:latin typeface="HGMaruGothicMPRO" panose="020F0600000000000000" pitchFamily="34" charset="-128"/>
              <a:ea typeface="HGMaruGothicMPRO" panose="020F0600000000000000" pitchFamily="34" charset="-128"/>
              <a:cs typeface="MS PGothic"/>
            </a:endParaRPr>
          </a:p>
          <a:p>
            <a:pPr marL="12700">
              <a:lnSpc>
                <a:spcPct val="150000"/>
              </a:lnSpc>
              <a:spcBef>
                <a:spcPts val="110"/>
              </a:spcBef>
            </a:pPr>
            <a:r>
              <a:rPr sz="1400" spc="10" dirty="0">
                <a:solidFill>
                  <a:schemeClr val="tx2"/>
                </a:solidFill>
                <a:latin typeface="HGMaruGothicMPRO" panose="020F0600000000000000" pitchFamily="34" charset="-128"/>
                <a:ea typeface="HGMaruGothicMPRO" panose="020F0600000000000000" pitchFamily="34" charset="-128"/>
                <a:cs typeface="MS PGothic"/>
              </a:rPr>
              <a:t>「</a:t>
            </a:r>
            <a:r>
              <a:rPr sz="1400" spc="10" dirty="0" err="1">
                <a:solidFill>
                  <a:schemeClr val="tx2"/>
                </a:solidFill>
                <a:latin typeface="HGMaruGothicMPRO" panose="020F0600000000000000" pitchFamily="34" charset="-128"/>
                <a:ea typeface="HGMaruGothicMPRO" panose="020F0600000000000000" pitchFamily="34" charset="-128"/>
                <a:cs typeface="MS PGothic"/>
              </a:rPr>
              <a:t>自分</a:t>
            </a:r>
            <a:r>
              <a:rPr sz="1400" spc="5" dirty="0" err="1">
                <a:solidFill>
                  <a:schemeClr val="tx2"/>
                </a:solidFill>
                <a:latin typeface="HGMaruGothicMPRO" panose="020F0600000000000000" pitchFamily="34" charset="-128"/>
                <a:ea typeface="HGMaruGothicMPRO" panose="020F0600000000000000" pitchFamily="34" charset="-128"/>
                <a:cs typeface="MS PGothic"/>
              </a:rPr>
              <a:t>に</a:t>
            </a:r>
            <a:r>
              <a:rPr sz="1400" dirty="0" err="1">
                <a:solidFill>
                  <a:schemeClr val="tx2"/>
                </a:solidFill>
                <a:latin typeface="HGMaruGothicMPRO" panose="020F0600000000000000" pitchFamily="34" charset="-128"/>
                <a:ea typeface="HGMaruGothicMPRO" panose="020F0600000000000000" pitchFamily="34" charset="-128"/>
                <a:cs typeface="MS PGothic"/>
              </a:rPr>
              <a:t>し</a:t>
            </a:r>
            <a:r>
              <a:rPr sz="1400" spc="10" dirty="0" err="1">
                <a:solidFill>
                  <a:schemeClr val="tx2"/>
                </a:solidFill>
                <a:latin typeface="HGMaruGothicMPRO" panose="020F0600000000000000" pitchFamily="34" charset="-128"/>
                <a:ea typeface="HGMaruGothicMPRO" panose="020F0600000000000000" pitchFamily="34" charset="-128"/>
                <a:cs typeface="MS PGothic"/>
              </a:rPr>
              <a:t>か</a:t>
            </a:r>
            <a:r>
              <a:rPr sz="1400" spc="5" dirty="0" err="1">
                <a:solidFill>
                  <a:schemeClr val="tx2"/>
                </a:solidFill>
                <a:latin typeface="HGMaruGothicMPRO" panose="020F0600000000000000" pitchFamily="34" charset="-128"/>
                <a:ea typeface="HGMaruGothicMPRO" panose="020F0600000000000000" pitchFamily="34" charset="-128"/>
                <a:cs typeface="MS PGothic"/>
              </a:rPr>
              <a:t>できな</a:t>
            </a:r>
            <a:r>
              <a:rPr sz="1400" dirty="0" err="1">
                <a:solidFill>
                  <a:schemeClr val="tx2"/>
                </a:solidFill>
                <a:latin typeface="HGMaruGothicMPRO" panose="020F0600000000000000" pitchFamily="34" charset="-128"/>
                <a:ea typeface="HGMaruGothicMPRO" panose="020F0600000000000000" pitchFamily="34" charset="-128"/>
                <a:cs typeface="MS PGothic"/>
              </a:rPr>
              <a:t>い</a:t>
            </a:r>
            <a:r>
              <a:rPr sz="1400" spc="10" dirty="0" err="1">
                <a:solidFill>
                  <a:schemeClr val="tx2"/>
                </a:solidFill>
                <a:latin typeface="HGMaruGothicMPRO" panose="020F0600000000000000" pitchFamily="34" charset="-128"/>
                <a:ea typeface="HGMaruGothicMPRO" panose="020F0600000000000000" pitchFamily="34" charset="-128"/>
                <a:cs typeface="MS PGothic"/>
              </a:rPr>
              <a:t>仕事や担当</a:t>
            </a:r>
            <a:r>
              <a:rPr sz="1400" spc="-5" dirty="0" err="1">
                <a:solidFill>
                  <a:schemeClr val="tx2"/>
                </a:solidFill>
                <a:latin typeface="HGMaruGothicMPRO" panose="020F0600000000000000" pitchFamily="34" charset="-128"/>
                <a:ea typeface="HGMaruGothicMPRO" panose="020F0600000000000000" pitchFamily="34" charset="-128"/>
                <a:cs typeface="MS PGothic"/>
              </a:rPr>
              <a:t>し</a:t>
            </a:r>
            <a:r>
              <a:rPr sz="1400" spc="5" dirty="0" err="1">
                <a:solidFill>
                  <a:schemeClr val="tx2"/>
                </a:solidFill>
                <a:latin typeface="HGMaruGothicMPRO" panose="020F0600000000000000" pitchFamily="34" charset="-128"/>
                <a:ea typeface="HGMaruGothicMPRO" panose="020F0600000000000000" pitchFamily="34" charset="-128"/>
                <a:cs typeface="MS PGothic"/>
              </a:rPr>
              <a:t>て</a:t>
            </a:r>
            <a:r>
              <a:rPr sz="1400" dirty="0" err="1">
                <a:solidFill>
                  <a:schemeClr val="tx2"/>
                </a:solidFill>
                <a:latin typeface="HGMaruGothicMPRO" panose="020F0600000000000000" pitchFamily="34" charset="-128"/>
                <a:ea typeface="HGMaruGothicMPRO" panose="020F0600000000000000" pitchFamily="34" charset="-128"/>
                <a:cs typeface="MS PGothic"/>
              </a:rPr>
              <a:t>い</a:t>
            </a:r>
            <a:r>
              <a:rPr sz="1400" spc="5" dirty="0" err="1">
                <a:solidFill>
                  <a:schemeClr val="tx2"/>
                </a:solidFill>
                <a:latin typeface="HGMaruGothicMPRO" panose="020F0600000000000000" pitchFamily="34" charset="-128"/>
                <a:ea typeface="HGMaruGothicMPRO" panose="020F0600000000000000" pitchFamily="34" charset="-128"/>
                <a:cs typeface="MS PGothic"/>
              </a:rPr>
              <a:t>る</a:t>
            </a:r>
            <a:r>
              <a:rPr sz="1400" spc="10" dirty="0" err="1">
                <a:solidFill>
                  <a:schemeClr val="tx2"/>
                </a:solidFill>
                <a:latin typeface="HGMaruGothicMPRO" panose="020F0600000000000000" pitchFamily="34" charset="-128"/>
                <a:ea typeface="HGMaruGothicMPRO" panose="020F0600000000000000" pitchFamily="34" charset="-128"/>
                <a:cs typeface="MS PGothic"/>
              </a:rPr>
              <a:t>仕事が</a:t>
            </a:r>
            <a:r>
              <a:rPr sz="1400" spc="5" dirty="0" err="1">
                <a:solidFill>
                  <a:schemeClr val="tx2"/>
                </a:solidFill>
                <a:latin typeface="HGMaruGothicMPRO" panose="020F0600000000000000" pitchFamily="34" charset="-128"/>
                <a:ea typeface="HGMaruGothicMPRO" panose="020F0600000000000000" pitchFamily="34" charset="-128"/>
                <a:cs typeface="MS PGothic"/>
              </a:rPr>
              <a:t>あ</a:t>
            </a:r>
            <a:r>
              <a:rPr sz="1400" spc="-5" dirty="0" err="1">
                <a:solidFill>
                  <a:schemeClr val="tx2"/>
                </a:solidFill>
                <a:latin typeface="HGMaruGothicMPRO" panose="020F0600000000000000" pitchFamily="34" charset="-128"/>
                <a:ea typeface="HGMaruGothicMPRO" panose="020F0600000000000000" pitchFamily="34" charset="-128"/>
                <a:cs typeface="MS PGothic"/>
              </a:rPr>
              <a:t>っ</a:t>
            </a:r>
            <a:r>
              <a:rPr sz="1400" spc="5" dirty="0" err="1">
                <a:solidFill>
                  <a:schemeClr val="tx2"/>
                </a:solidFill>
                <a:latin typeface="HGMaruGothicMPRO" panose="020F0600000000000000" pitchFamily="34" charset="-128"/>
                <a:ea typeface="HGMaruGothicMPRO" panose="020F0600000000000000" pitchFamily="34" charset="-128"/>
                <a:cs typeface="MS PGothic"/>
              </a:rPr>
              <a:t>た</a:t>
            </a:r>
            <a:r>
              <a:rPr sz="1400" spc="10" dirty="0" err="1">
                <a:solidFill>
                  <a:schemeClr val="tx2"/>
                </a:solidFill>
                <a:latin typeface="HGMaruGothicMPRO" panose="020F0600000000000000" pitchFamily="34" charset="-128"/>
                <a:ea typeface="HGMaruGothicMPRO" panose="020F0600000000000000" pitchFamily="34" charset="-128"/>
                <a:cs typeface="MS PGothic"/>
              </a:rPr>
              <a:t>か</a:t>
            </a:r>
            <a:r>
              <a:rPr sz="1400" spc="-5" dirty="0" err="1">
                <a:solidFill>
                  <a:schemeClr val="tx2"/>
                </a:solidFill>
                <a:latin typeface="HGMaruGothicMPRO" panose="020F0600000000000000" pitchFamily="34" charset="-128"/>
                <a:ea typeface="HGMaruGothicMPRO" panose="020F0600000000000000" pitchFamily="34" charset="-128"/>
                <a:cs typeface="MS PGothic"/>
              </a:rPr>
              <a:t>ら</a:t>
            </a:r>
            <a:r>
              <a:rPr sz="1400" spc="10" dirty="0">
                <a:solidFill>
                  <a:schemeClr val="tx2"/>
                </a:solidFill>
                <a:latin typeface="HGMaruGothicMPRO" panose="020F0600000000000000" pitchFamily="34" charset="-128"/>
                <a:ea typeface="HGMaruGothicMPRO" panose="020F0600000000000000" pitchFamily="34" charset="-128"/>
                <a:cs typeface="MS PGothic"/>
              </a:rPr>
              <a:t>」</a:t>
            </a:r>
            <a:endParaRPr lang="en-US" sz="1400" spc="10" dirty="0">
              <a:solidFill>
                <a:schemeClr val="tx2"/>
              </a:solidFill>
              <a:latin typeface="HGMaruGothicMPRO" panose="020F0600000000000000" pitchFamily="34" charset="-128"/>
              <a:ea typeface="HGMaruGothicMPRO" panose="020F0600000000000000" pitchFamily="34" charset="-128"/>
              <a:cs typeface="MS PGothic"/>
            </a:endParaRPr>
          </a:p>
          <a:p>
            <a:pPr marL="12700">
              <a:lnSpc>
                <a:spcPct val="150000"/>
              </a:lnSpc>
              <a:spcBef>
                <a:spcPts val="110"/>
              </a:spcBef>
            </a:pPr>
            <a:r>
              <a:rPr sz="1400" spc="10" dirty="0" err="1">
                <a:solidFill>
                  <a:schemeClr val="tx2"/>
                </a:solidFill>
                <a:latin typeface="HGMaruGothicMPRO" panose="020F0600000000000000" pitchFamily="34" charset="-128"/>
                <a:ea typeface="HGMaruGothicMPRO" panose="020F0600000000000000" pitchFamily="34" charset="-128"/>
                <a:cs typeface="MS PGothic"/>
              </a:rPr>
              <a:t>が多</a:t>
            </a:r>
            <a:r>
              <a:rPr sz="1400" spc="5" dirty="0" err="1">
                <a:solidFill>
                  <a:schemeClr val="tx2"/>
                </a:solidFill>
                <a:latin typeface="HGMaruGothicMPRO" panose="020F0600000000000000" pitchFamily="34" charset="-128"/>
                <a:ea typeface="HGMaruGothicMPRO" panose="020F0600000000000000" pitchFamily="34" charset="-128"/>
                <a:cs typeface="MS PGothic"/>
              </a:rPr>
              <a:t>くな</a:t>
            </a:r>
            <a:r>
              <a:rPr sz="1400" spc="-5" dirty="0" err="1">
                <a:solidFill>
                  <a:schemeClr val="tx2"/>
                </a:solidFill>
                <a:latin typeface="HGMaruGothicMPRO" panose="020F0600000000000000" pitchFamily="34" charset="-128"/>
                <a:ea typeface="HGMaruGothicMPRO" panose="020F0600000000000000" pitchFamily="34" charset="-128"/>
                <a:cs typeface="MS PGothic"/>
              </a:rPr>
              <a:t>っ</a:t>
            </a:r>
            <a:r>
              <a:rPr sz="1400" spc="5" dirty="0" err="1">
                <a:solidFill>
                  <a:schemeClr val="tx2"/>
                </a:solidFill>
                <a:latin typeface="HGMaruGothicMPRO" panose="020F0600000000000000" pitchFamily="34" charset="-128"/>
                <a:ea typeface="HGMaruGothicMPRO" panose="020F0600000000000000" pitchFamily="34" charset="-128"/>
                <a:cs typeface="MS PGothic"/>
              </a:rPr>
              <a:t>て</a:t>
            </a:r>
            <a:r>
              <a:rPr sz="1400" dirty="0" err="1">
                <a:solidFill>
                  <a:schemeClr val="tx2"/>
                </a:solidFill>
                <a:latin typeface="HGMaruGothicMPRO" panose="020F0600000000000000" pitchFamily="34" charset="-128"/>
                <a:ea typeface="HGMaruGothicMPRO" panose="020F0600000000000000" pitchFamily="34" charset="-128"/>
                <a:cs typeface="MS PGothic"/>
              </a:rPr>
              <a:t>い</a:t>
            </a:r>
            <a:r>
              <a:rPr sz="1400" spc="5" dirty="0" err="1">
                <a:solidFill>
                  <a:schemeClr val="tx2"/>
                </a:solidFill>
                <a:latin typeface="HGMaruGothicMPRO" panose="020F0600000000000000" pitchFamily="34" charset="-128"/>
                <a:ea typeface="HGMaruGothicMPRO" panose="020F0600000000000000" pitchFamily="34" charset="-128"/>
                <a:cs typeface="MS PGothic"/>
              </a:rPr>
              <a:t>る</a:t>
            </a:r>
            <a:r>
              <a:rPr sz="1400" spc="5" dirty="0">
                <a:solidFill>
                  <a:schemeClr val="tx2"/>
                </a:solidFill>
                <a:latin typeface="HGMaruGothicMPRO" panose="020F0600000000000000" pitchFamily="34" charset="-128"/>
                <a:ea typeface="HGMaruGothicMPRO" panose="020F0600000000000000" pitchFamily="34" charset="-128"/>
                <a:cs typeface="MS PGothic"/>
              </a:rPr>
              <a:t>。</a:t>
            </a:r>
            <a:endParaRPr sz="1400" dirty="0">
              <a:solidFill>
                <a:schemeClr val="tx2"/>
              </a:solidFill>
              <a:latin typeface="HGMaruGothicMPRO" panose="020F0600000000000000" pitchFamily="34" charset="-128"/>
              <a:ea typeface="HGMaruGothicMPRO" panose="020F0600000000000000" pitchFamily="34" charset="-128"/>
              <a:cs typeface="MS PGothic"/>
            </a:endParaRPr>
          </a:p>
        </p:txBody>
      </p:sp>
      <p:sp>
        <p:nvSpPr>
          <p:cNvPr id="3" name="object 111">
            <a:extLst>
              <a:ext uri="{FF2B5EF4-FFF2-40B4-BE49-F238E27FC236}">
                <a16:creationId xmlns:a16="http://schemas.microsoft.com/office/drawing/2014/main" id="{1C7AB944-40FC-19CE-52D4-FF0268D06965}"/>
              </a:ext>
            </a:extLst>
          </p:cNvPr>
          <p:cNvSpPr txBox="1"/>
          <p:nvPr/>
        </p:nvSpPr>
        <p:spPr>
          <a:xfrm>
            <a:off x="2944457" y="6509828"/>
            <a:ext cx="9247543" cy="348172"/>
          </a:xfrm>
          <a:prstGeom prst="rect">
            <a:avLst/>
          </a:prstGeom>
        </p:spPr>
        <p:txBody>
          <a:bodyPr vert="horz" wrap="square" lIns="0" tIns="12065" rIns="0" bIns="0" rtlCol="0">
            <a:spAutoFit/>
          </a:bodyPr>
          <a:lstStyle/>
          <a:p>
            <a:pPr marL="12700">
              <a:spcBef>
                <a:spcPts val="95"/>
              </a:spcBef>
            </a:pPr>
            <a:r>
              <a:rPr sz="1050" spc="25" dirty="0">
                <a:latin typeface="HGMaruGothicMPRO" panose="020F0600000000000000" pitchFamily="34" charset="-128"/>
                <a:ea typeface="HGMaruGothicMPRO" panose="020F0600000000000000" pitchFamily="34" charset="-128"/>
                <a:cs typeface="MS PGothic"/>
              </a:rPr>
              <a:t>出典</a:t>
            </a:r>
            <a:r>
              <a:rPr sz="1050" spc="10" dirty="0">
                <a:latin typeface="HGMaruGothicMPRO" panose="020F0600000000000000" pitchFamily="34" charset="-128"/>
                <a:ea typeface="HGMaruGothicMPRO" panose="020F0600000000000000" pitchFamily="34" charset="-128"/>
                <a:cs typeface="MS PGothic"/>
              </a:rPr>
              <a:t>：</a:t>
            </a:r>
            <a:r>
              <a:rPr sz="1050" spc="25" dirty="0">
                <a:latin typeface="HGMaruGothicMPRO" panose="020F0600000000000000" pitchFamily="34" charset="-128"/>
                <a:ea typeface="HGMaruGothicMPRO" panose="020F0600000000000000" pitchFamily="34" charset="-128"/>
                <a:cs typeface="MS PGothic"/>
              </a:rPr>
              <a:t>厚生労働省委託事業 </a:t>
            </a:r>
            <a:r>
              <a:rPr sz="1050" spc="210" dirty="0">
                <a:latin typeface="HGMaruGothicMPRO" panose="020F0600000000000000" pitchFamily="34" charset="-128"/>
                <a:ea typeface="HGMaruGothicMPRO" panose="020F0600000000000000" pitchFamily="34" charset="-128"/>
                <a:cs typeface="MS PGothic"/>
              </a:rPr>
              <a:t> </a:t>
            </a:r>
            <a:r>
              <a:rPr sz="1050" spc="50" dirty="0">
                <a:latin typeface="HGMaruGothicMPRO" panose="020F0600000000000000" pitchFamily="34" charset="-128"/>
                <a:ea typeface="HGMaruGothicMPRO" panose="020F0600000000000000" pitchFamily="34" charset="-128"/>
                <a:cs typeface="MS PGothic"/>
              </a:rPr>
              <a:t>「</a:t>
            </a:r>
            <a:r>
              <a:rPr sz="1050" spc="105" dirty="0">
                <a:latin typeface="HGMaruGothicMPRO" panose="020F0600000000000000" pitchFamily="34" charset="-128"/>
                <a:ea typeface="HGMaruGothicMPRO" panose="020F0600000000000000" pitchFamily="34" charset="-128"/>
                <a:cs typeface="MS PGothic"/>
              </a:rPr>
              <a:t>令和</a:t>
            </a:r>
            <a:r>
              <a:rPr sz="1050" spc="70" dirty="0">
                <a:latin typeface="HGMaruGothicMPRO" panose="020F0600000000000000" pitchFamily="34" charset="-128"/>
                <a:ea typeface="HGMaruGothicMPRO" panose="020F0600000000000000" pitchFamily="34" charset="-128"/>
                <a:cs typeface="MS PGothic"/>
              </a:rPr>
              <a:t>２</a:t>
            </a:r>
            <a:r>
              <a:rPr sz="1050" spc="105" dirty="0">
                <a:latin typeface="HGMaruGothicMPRO" panose="020F0600000000000000" pitchFamily="34" charset="-128"/>
                <a:ea typeface="HGMaruGothicMPRO" panose="020F0600000000000000" pitchFamily="34" charset="-128"/>
                <a:cs typeface="MS PGothic"/>
              </a:rPr>
              <a:t>年度</a:t>
            </a:r>
            <a:r>
              <a:rPr lang="ja-JP" altLang="en-US" sz="1050" spc="15" dirty="0">
                <a:latin typeface="HGMaruGothicMPRO" panose="020F0600000000000000" pitchFamily="34" charset="-128"/>
                <a:ea typeface="HGMaruGothicMPRO" panose="020F0600000000000000" pitchFamily="34" charset="-128"/>
                <a:cs typeface="MS PGothic"/>
              </a:rPr>
              <a:t>仕事と育児等の両立に関する実態把</a:t>
            </a:r>
            <a:r>
              <a:rPr lang="ja-JP" altLang="en-US" sz="1050" spc="25" dirty="0">
                <a:latin typeface="HGMaruGothicMPRO" panose="020F0600000000000000" pitchFamily="34" charset="-128"/>
                <a:ea typeface="HGMaruGothicMPRO" panose="020F0600000000000000" pitchFamily="34" charset="-128"/>
                <a:cs typeface="MS PGothic"/>
              </a:rPr>
              <a:t>握</a:t>
            </a:r>
            <a:r>
              <a:rPr lang="ja-JP" altLang="en-US" sz="1050" spc="15" dirty="0">
                <a:latin typeface="HGMaruGothicMPRO" panose="020F0600000000000000" pitchFamily="34" charset="-128"/>
                <a:ea typeface="HGMaruGothicMPRO" panose="020F0600000000000000" pitchFamily="34" charset="-128"/>
                <a:cs typeface="MS PGothic"/>
              </a:rPr>
              <a:t>のた</a:t>
            </a:r>
            <a:r>
              <a:rPr lang="ja-JP" altLang="en-US" sz="1050" spc="25" dirty="0">
                <a:latin typeface="HGMaruGothicMPRO" panose="020F0600000000000000" pitchFamily="34" charset="-128"/>
                <a:ea typeface="HGMaruGothicMPRO" panose="020F0600000000000000" pitchFamily="34" charset="-128"/>
                <a:cs typeface="MS PGothic"/>
              </a:rPr>
              <a:t>め</a:t>
            </a:r>
            <a:r>
              <a:rPr lang="ja-JP" altLang="en-US" sz="1050" spc="-5" dirty="0">
                <a:latin typeface="HGMaruGothicMPRO" panose="020F0600000000000000" pitchFamily="34" charset="-128"/>
                <a:ea typeface="HGMaruGothicMPRO" panose="020F0600000000000000" pitchFamily="34" charset="-128"/>
                <a:cs typeface="MS PGothic"/>
              </a:rPr>
              <a:t>の調</a:t>
            </a:r>
            <a:r>
              <a:rPr lang="ja-JP" altLang="en-US" sz="1050" spc="5" dirty="0">
                <a:latin typeface="HGMaruGothicMPRO" panose="020F0600000000000000" pitchFamily="34" charset="-128"/>
                <a:ea typeface="HGMaruGothicMPRO" panose="020F0600000000000000" pitchFamily="34" charset="-128"/>
                <a:cs typeface="MS PGothic"/>
              </a:rPr>
              <a:t>査</a:t>
            </a:r>
            <a:r>
              <a:rPr lang="ja-JP" altLang="en-US" sz="1050" spc="-5" dirty="0">
                <a:latin typeface="HGMaruGothicMPRO" panose="020F0600000000000000" pitchFamily="34" charset="-128"/>
                <a:ea typeface="HGMaruGothicMPRO" panose="020F0600000000000000" pitchFamily="34" charset="-128"/>
                <a:cs typeface="MS PGothic"/>
              </a:rPr>
              <a:t>研究</a:t>
            </a:r>
            <a:r>
              <a:rPr lang="ja-JP" altLang="en-US" sz="1050" spc="5" dirty="0">
                <a:latin typeface="HGMaruGothicMPRO" panose="020F0600000000000000" pitchFamily="34" charset="-128"/>
                <a:ea typeface="HGMaruGothicMPRO" panose="020F0600000000000000" pitchFamily="34" charset="-128"/>
                <a:cs typeface="MS PGothic"/>
              </a:rPr>
              <a:t>事</a:t>
            </a:r>
            <a:r>
              <a:rPr lang="ja-JP" altLang="en-US" sz="1050" spc="-5" dirty="0">
                <a:latin typeface="HGMaruGothicMPRO" panose="020F0600000000000000" pitchFamily="34" charset="-128"/>
                <a:ea typeface="HGMaruGothicMPRO" panose="020F0600000000000000" pitchFamily="34" charset="-128"/>
                <a:cs typeface="MS PGothic"/>
              </a:rPr>
              <a:t>業報</a:t>
            </a:r>
            <a:r>
              <a:rPr lang="ja-JP" altLang="en-US" sz="1050" spc="5" dirty="0">
                <a:latin typeface="HGMaruGothicMPRO" panose="020F0600000000000000" pitchFamily="34" charset="-128"/>
                <a:ea typeface="HGMaruGothicMPRO" panose="020F0600000000000000" pitchFamily="34" charset="-128"/>
                <a:cs typeface="MS PGothic"/>
              </a:rPr>
              <a:t>告</a:t>
            </a:r>
            <a:r>
              <a:rPr lang="ja-JP" altLang="en-US" sz="1050" spc="254" dirty="0">
                <a:latin typeface="HGMaruGothicMPRO" panose="020F0600000000000000" pitchFamily="34" charset="-128"/>
                <a:ea typeface="HGMaruGothicMPRO" panose="020F0600000000000000" pitchFamily="34" charset="-128"/>
                <a:cs typeface="MS PGothic"/>
              </a:rPr>
              <a:t>書」</a:t>
            </a:r>
            <a:r>
              <a:rPr lang="ja-JP" altLang="en-US" sz="1050" spc="180" dirty="0">
                <a:latin typeface="HGMaruGothicMPRO" panose="020F0600000000000000" pitchFamily="34" charset="-128"/>
                <a:ea typeface="HGMaruGothicMPRO" panose="020F0600000000000000" pitchFamily="34" charset="-128"/>
                <a:cs typeface="MS PGothic"/>
              </a:rPr>
              <a:t>（</a:t>
            </a:r>
            <a:r>
              <a:rPr lang="ja-JP" altLang="en-US" sz="1050" spc="-5" dirty="0">
                <a:latin typeface="HGMaruGothicMPRO" panose="020F0600000000000000" pitchFamily="34" charset="-128"/>
                <a:ea typeface="HGMaruGothicMPRO" panose="020F0600000000000000" pitchFamily="34" charset="-128"/>
                <a:cs typeface="MS PGothic"/>
              </a:rPr>
              <a:t>株式</a:t>
            </a:r>
            <a:r>
              <a:rPr lang="ja-JP" altLang="en-US" sz="1050" spc="5" dirty="0">
                <a:latin typeface="HGMaruGothicMPRO" panose="020F0600000000000000" pitchFamily="34" charset="-128"/>
                <a:ea typeface="HGMaruGothicMPRO" panose="020F0600000000000000" pitchFamily="34" charset="-128"/>
                <a:cs typeface="MS PGothic"/>
              </a:rPr>
              <a:t>会</a:t>
            </a:r>
            <a:r>
              <a:rPr lang="ja-JP" altLang="en-US" sz="1050" spc="-5" dirty="0">
                <a:latin typeface="HGMaruGothicMPRO" panose="020F0600000000000000" pitchFamily="34" charset="-128"/>
                <a:ea typeface="HGMaruGothicMPRO" panose="020F0600000000000000" pitchFamily="34" charset="-128"/>
                <a:cs typeface="MS PGothic"/>
              </a:rPr>
              <a:t>社日</a:t>
            </a:r>
            <a:r>
              <a:rPr lang="ja-JP" altLang="en-US" sz="1050" spc="5" dirty="0">
                <a:latin typeface="HGMaruGothicMPRO" panose="020F0600000000000000" pitchFamily="34" charset="-128"/>
                <a:ea typeface="HGMaruGothicMPRO" panose="020F0600000000000000" pitchFamily="34" charset="-128"/>
                <a:cs typeface="MS PGothic"/>
              </a:rPr>
              <a:t>本</a:t>
            </a:r>
            <a:r>
              <a:rPr lang="ja-JP" altLang="en-US" sz="1050" spc="-5" dirty="0">
                <a:latin typeface="HGMaruGothicMPRO" panose="020F0600000000000000" pitchFamily="34" charset="-128"/>
                <a:ea typeface="HGMaruGothicMPRO" panose="020F0600000000000000" pitchFamily="34" charset="-128"/>
                <a:cs typeface="MS PGothic"/>
              </a:rPr>
              <a:t>能率</a:t>
            </a:r>
            <a:r>
              <a:rPr lang="ja-JP" altLang="en-US" sz="1050" spc="5" dirty="0">
                <a:latin typeface="HGMaruGothicMPRO" panose="020F0600000000000000" pitchFamily="34" charset="-128"/>
                <a:ea typeface="HGMaruGothicMPRO" panose="020F0600000000000000" pitchFamily="34" charset="-128"/>
                <a:cs typeface="MS PGothic"/>
              </a:rPr>
              <a:t>協</a:t>
            </a:r>
            <a:r>
              <a:rPr lang="ja-JP" altLang="en-US" sz="1050" spc="-5" dirty="0">
                <a:latin typeface="HGMaruGothicMPRO" panose="020F0600000000000000" pitchFamily="34" charset="-128"/>
                <a:ea typeface="HGMaruGothicMPRO" panose="020F0600000000000000" pitchFamily="34" charset="-128"/>
                <a:cs typeface="MS PGothic"/>
              </a:rPr>
              <a:t>会総</a:t>
            </a:r>
            <a:r>
              <a:rPr lang="ja-JP" altLang="en-US" sz="1050" spc="5" dirty="0">
                <a:latin typeface="HGMaruGothicMPRO" panose="020F0600000000000000" pitchFamily="34" charset="-128"/>
                <a:ea typeface="HGMaruGothicMPRO" panose="020F0600000000000000" pitchFamily="34" charset="-128"/>
                <a:cs typeface="MS PGothic"/>
              </a:rPr>
              <a:t>合</a:t>
            </a:r>
            <a:r>
              <a:rPr lang="ja-JP" altLang="en-US" sz="1050" spc="-5" dirty="0">
                <a:latin typeface="HGMaruGothicMPRO" panose="020F0600000000000000" pitchFamily="34" charset="-128"/>
                <a:ea typeface="HGMaruGothicMPRO" panose="020F0600000000000000" pitchFamily="34" charset="-128"/>
                <a:cs typeface="MS PGothic"/>
              </a:rPr>
              <a:t>研究</a:t>
            </a:r>
            <a:r>
              <a:rPr lang="ja-JP" altLang="en-US" sz="1050" spc="-10" dirty="0">
                <a:latin typeface="HGMaruGothicMPRO" panose="020F0600000000000000" pitchFamily="34" charset="-128"/>
                <a:ea typeface="HGMaruGothicMPRO" panose="020F0600000000000000" pitchFamily="34" charset="-128"/>
                <a:cs typeface="MS PGothic"/>
              </a:rPr>
              <a:t>所</a:t>
            </a:r>
            <a:r>
              <a:rPr lang="ja-JP" altLang="en-US" sz="1050" spc="450" dirty="0">
                <a:latin typeface="HGMaruGothicMPRO" panose="020F0600000000000000" pitchFamily="34" charset="-128"/>
                <a:ea typeface="HGMaruGothicMPRO" panose="020F0600000000000000" pitchFamily="34" charset="-128"/>
                <a:cs typeface="MS PGothic"/>
              </a:rPr>
              <a:t>）</a:t>
            </a:r>
            <a:endParaRPr lang="ja-JP" altLang="en-US" sz="1050" dirty="0">
              <a:latin typeface="HGMaruGothicMPRO" panose="020F0600000000000000" pitchFamily="34" charset="-128"/>
              <a:ea typeface="HGMaruGothicMPRO" panose="020F0600000000000000" pitchFamily="34" charset="-128"/>
              <a:cs typeface="MS PGothic"/>
            </a:endParaRPr>
          </a:p>
          <a:p>
            <a:pPr marL="12700">
              <a:spcBef>
                <a:spcPts val="95"/>
              </a:spcBef>
            </a:pPr>
            <a:endParaRPr sz="1050" dirty="0">
              <a:latin typeface="HGMaruGothicMPRO" panose="020F0600000000000000" pitchFamily="34" charset="-128"/>
              <a:ea typeface="HGMaruGothicMPRO" panose="020F0600000000000000" pitchFamily="34" charset="-128"/>
              <a:cs typeface="MS PGothic"/>
            </a:endParaRPr>
          </a:p>
        </p:txBody>
      </p:sp>
      <p:sp>
        <p:nvSpPr>
          <p:cNvPr id="4" name="タイトル 1">
            <a:extLst>
              <a:ext uri="{FF2B5EF4-FFF2-40B4-BE49-F238E27FC236}">
                <a16:creationId xmlns:a16="http://schemas.microsoft.com/office/drawing/2014/main" id="{B16283AF-1254-CC6D-8A7E-38E9839E013E}"/>
              </a:ext>
            </a:extLst>
          </p:cNvPr>
          <p:cNvSpPr txBox="1">
            <a:spLocks/>
          </p:cNvSpPr>
          <p:nvPr/>
        </p:nvSpPr>
        <p:spPr>
          <a:xfrm>
            <a:off x="0" y="1963526"/>
            <a:ext cx="5374640" cy="376533"/>
          </a:xfrm>
          <a:prstGeom prst="rect">
            <a:avLst/>
          </a:prstGeom>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000">
                <a:solidFill>
                  <a:schemeClr val="tx2"/>
                </a:solidFill>
                <a:latin typeface="HGMaruGothicMPRO" panose="020F0600000000000000" pitchFamily="34" charset="-128"/>
                <a:ea typeface="HGMaruGothicMPRO" panose="020F0600000000000000" pitchFamily="34" charset="-128"/>
              </a:rPr>
              <a:t>（旧）育児</a:t>
            </a:r>
            <a:r>
              <a:rPr lang="ja-JP" altLang="en-US" sz="2000" dirty="0">
                <a:solidFill>
                  <a:schemeClr val="tx2"/>
                </a:solidFill>
                <a:latin typeface="HGMaruGothicMPRO" panose="020F0600000000000000" pitchFamily="34" charset="-128"/>
                <a:ea typeface="HGMaruGothicMPRO" panose="020F0600000000000000" pitchFamily="34" charset="-128"/>
              </a:rPr>
              <a:t>休業制度を利用しなかった理由</a:t>
            </a:r>
          </a:p>
        </p:txBody>
      </p:sp>
      <p:sp>
        <p:nvSpPr>
          <p:cNvPr id="6" name="テキスト ボックス 5">
            <a:extLst>
              <a:ext uri="{FF2B5EF4-FFF2-40B4-BE49-F238E27FC236}">
                <a16:creationId xmlns:a16="http://schemas.microsoft.com/office/drawing/2014/main" id="{6ED1A206-5619-83EE-1C54-78EDE12D9C26}"/>
              </a:ext>
            </a:extLst>
          </p:cNvPr>
          <p:cNvSpPr txBox="1"/>
          <p:nvPr/>
        </p:nvSpPr>
        <p:spPr>
          <a:xfrm>
            <a:off x="727934" y="4647304"/>
            <a:ext cx="10736131" cy="1213153"/>
          </a:xfrm>
          <a:prstGeom prst="rect">
            <a:avLst/>
          </a:prstGeom>
          <a:noFill/>
        </p:spPr>
        <p:txBody>
          <a:bodyPr wrap="square" rtlCol="0">
            <a:spAutoFit/>
          </a:bodyPr>
          <a:lstStyle/>
          <a:p>
            <a:pPr marL="12700" algn="ctr">
              <a:lnSpc>
                <a:spcPct val="150000"/>
              </a:lnSpc>
              <a:spcBef>
                <a:spcPts val="110"/>
              </a:spcBef>
            </a:pPr>
            <a:r>
              <a:rPr lang="ja-JP" altLang="en-US" sz="1800" spc="10" dirty="0">
                <a:solidFill>
                  <a:srgbClr val="00B0F0"/>
                </a:solidFill>
                <a:latin typeface="HGMaruGothicMPRO" panose="020F0600000000000000" pitchFamily="34" charset="-128"/>
                <a:ea typeface="HGMaruGothicMPRO" panose="020F0600000000000000" pitchFamily="34" charset="-128"/>
                <a:cs typeface="MS PGothic"/>
              </a:rPr>
              <a:t>「自分</a:t>
            </a:r>
            <a:r>
              <a:rPr lang="ja-JP" altLang="en-US" sz="1800" spc="5" dirty="0">
                <a:solidFill>
                  <a:srgbClr val="00B0F0"/>
                </a:solidFill>
                <a:latin typeface="HGMaruGothicMPRO" panose="020F0600000000000000" pitchFamily="34" charset="-128"/>
                <a:ea typeface="HGMaruGothicMPRO" panose="020F0600000000000000" pitchFamily="34" charset="-128"/>
                <a:cs typeface="MS PGothic"/>
              </a:rPr>
              <a:t>に</a:t>
            </a:r>
            <a:r>
              <a:rPr lang="ja-JP" altLang="en-US" sz="1800" dirty="0">
                <a:solidFill>
                  <a:srgbClr val="00B0F0"/>
                </a:solidFill>
                <a:latin typeface="HGMaruGothicMPRO" panose="020F0600000000000000" pitchFamily="34" charset="-128"/>
                <a:ea typeface="HGMaruGothicMPRO" panose="020F0600000000000000" pitchFamily="34" charset="-128"/>
                <a:cs typeface="MS PGothic"/>
              </a:rPr>
              <a:t>し</a:t>
            </a:r>
            <a:r>
              <a:rPr lang="ja-JP" altLang="en-US" sz="1800" spc="10" dirty="0">
                <a:solidFill>
                  <a:srgbClr val="00B0F0"/>
                </a:solidFill>
                <a:latin typeface="HGMaruGothicMPRO" panose="020F0600000000000000" pitchFamily="34" charset="-128"/>
                <a:ea typeface="HGMaruGothicMPRO" panose="020F0600000000000000" pitchFamily="34" charset="-128"/>
                <a:cs typeface="MS PGothic"/>
              </a:rPr>
              <a:t>か</a:t>
            </a:r>
            <a:r>
              <a:rPr lang="ja-JP" altLang="en-US" sz="1800" spc="5" dirty="0">
                <a:solidFill>
                  <a:srgbClr val="00B0F0"/>
                </a:solidFill>
                <a:latin typeface="HGMaruGothicMPRO" panose="020F0600000000000000" pitchFamily="34" charset="-128"/>
                <a:ea typeface="HGMaruGothicMPRO" panose="020F0600000000000000" pitchFamily="34" charset="-128"/>
                <a:cs typeface="MS PGothic"/>
              </a:rPr>
              <a:t>できな</a:t>
            </a:r>
            <a:r>
              <a:rPr lang="ja-JP" altLang="en-US" sz="1800" dirty="0">
                <a:solidFill>
                  <a:srgbClr val="00B0F0"/>
                </a:solidFill>
                <a:latin typeface="HGMaruGothicMPRO" panose="020F0600000000000000" pitchFamily="34" charset="-128"/>
                <a:ea typeface="HGMaruGothicMPRO" panose="020F0600000000000000" pitchFamily="34" charset="-128"/>
                <a:cs typeface="MS PGothic"/>
              </a:rPr>
              <a:t>い</a:t>
            </a:r>
            <a:r>
              <a:rPr lang="ja-JP" altLang="en-US" sz="1800" spc="10" dirty="0">
                <a:solidFill>
                  <a:srgbClr val="00B0F0"/>
                </a:solidFill>
                <a:latin typeface="HGMaruGothicMPRO" panose="020F0600000000000000" pitchFamily="34" charset="-128"/>
                <a:ea typeface="HGMaruGothicMPRO" panose="020F0600000000000000" pitchFamily="34" charset="-128"/>
                <a:cs typeface="MS PGothic"/>
              </a:rPr>
              <a:t>仕事や担当</a:t>
            </a:r>
            <a:r>
              <a:rPr lang="ja-JP" altLang="en-US" sz="1800" spc="-5" dirty="0">
                <a:solidFill>
                  <a:srgbClr val="00B0F0"/>
                </a:solidFill>
                <a:latin typeface="HGMaruGothicMPRO" panose="020F0600000000000000" pitchFamily="34" charset="-128"/>
                <a:ea typeface="HGMaruGothicMPRO" panose="020F0600000000000000" pitchFamily="34" charset="-128"/>
                <a:cs typeface="MS PGothic"/>
              </a:rPr>
              <a:t>し</a:t>
            </a:r>
            <a:r>
              <a:rPr lang="ja-JP" altLang="en-US" sz="1800" spc="5" dirty="0">
                <a:solidFill>
                  <a:srgbClr val="00B0F0"/>
                </a:solidFill>
                <a:latin typeface="HGMaruGothicMPRO" panose="020F0600000000000000" pitchFamily="34" charset="-128"/>
                <a:ea typeface="HGMaruGothicMPRO" panose="020F0600000000000000" pitchFamily="34" charset="-128"/>
                <a:cs typeface="MS PGothic"/>
              </a:rPr>
              <a:t>て</a:t>
            </a:r>
            <a:r>
              <a:rPr lang="ja-JP" altLang="en-US" sz="1800" dirty="0">
                <a:solidFill>
                  <a:srgbClr val="00B0F0"/>
                </a:solidFill>
                <a:latin typeface="HGMaruGothicMPRO" panose="020F0600000000000000" pitchFamily="34" charset="-128"/>
                <a:ea typeface="HGMaruGothicMPRO" panose="020F0600000000000000" pitchFamily="34" charset="-128"/>
                <a:cs typeface="MS PGothic"/>
              </a:rPr>
              <a:t>い</a:t>
            </a:r>
            <a:r>
              <a:rPr lang="ja-JP" altLang="en-US" sz="1800" spc="5" dirty="0">
                <a:solidFill>
                  <a:srgbClr val="00B0F0"/>
                </a:solidFill>
                <a:latin typeface="HGMaruGothicMPRO" panose="020F0600000000000000" pitchFamily="34" charset="-128"/>
                <a:ea typeface="HGMaruGothicMPRO" panose="020F0600000000000000" pitchFamily="34" charset="-128"/>
                <a:cs typeface="MS PGothic"/>
              </a:rPr>
              <a:t>る</a:t>
            </a:r>
            <a:r>
              <a:rPr lang="ja-JP" altLang="en-US" sz="1800" spc="10" dirty="0">
                <a:solidFill>
                  <a:srgbClr val="00B0F0"/>
                </a:solidFill>
                <a:latin typeface="HGMaruGothicMPRO" panose="020F0600000000000000" pitchFamily="34" charset="-128"/>
                <a:ea typeface="HGMaruGothicMPRO" panose="020F0600000000000000" pitchFamily="34" charset="-128"/>
                <a:cs typeface="MS PGothic"/>
              </a:rPr>
              <a:t>仕事が</a:t>
            </a:r>
            <a:r>
              <a:rPr lang="ja-JP" altLang="en-US" sz="1800" spc="5" dirty="0">
                <a:solidFill>
                  <a:srgbClr val="00B0F0"/>
                </a:solidFill>
                <a:latin typeface="HGMaruGothicMPRO" panose="020F0600000000000000" pitchFamily="34" charset="-128"/>
                <a:ea typeface="HGMaruGothicMPRO" panose="020F0600000000000000" pitchFamily="34" charset="-128"/>
                <a:cs typeface="MS PGothic"/>
              </a:rPr>
              <a:t>あ</a:t>
            </a:r>
            <a:r>
              <a:rPr lang="ja-JP" altLang="en-US" sz="1800" spc="-5" dirty="0">
                <a:solidFill>
                  <a:srgbClr val="00B0F0"/>
                </a:solidFill>
                <a:latin typeface="HGMaruGothicMPRO" panose="020F0600000000000000" pitchFamily="34" charset="-128"/>
                <a:ea typeface="HGMaruGothicMPRO" panose="020F0600000000000000" pitchFamily="34" charset="-128"/>
                <a:cs typeface="MS PGothic"/>
              </a:rPr>
              <a:t>っ</a:t>
            </a:r>
            <a:r>
              <a:rPr lang="ja-JP" altLang="en-US" sz="1800" spc="5" dirty="0">
                <a:solidFill>
                  <a:srgbClr val="00B0F0"/>
                </a:solidFill>
                <a:latin typeface="HGMaruGothicMPRO" panose="020F0600000000000000" pitchFamily="34" charset="-128"/>
                <a:ea typeface="HGMaruGothicMPRO" panose="020F0600000000000000" pitchFamily="34" charset="-128"/>
                <a:cs typeface="MS PGothic"/>
              </a:rPr>
              <a:t>た</a:t>
            </a:r>
            <a:r>
              <a:rPr lang="ja-JP" altLang="en-US" sz="1800" spc="10" dirty="0">
                <a:solidFill>
                  <a:srgbClr val="00B0F0"/>
                </a:solidFill>
                <a:latin typeface="HGMaruGothicMPRO" panose="020F0600000000000000" pitchFamily="34" charset="-128"/>
                <a:ea typeface="HGMaruGothicMPRO" panose="020F0600000000000000" pitchFamily="34" charset="-128"/>
                <a:cs typeface="MS PGothic"/>
              </a:rPr>
              <a:t>か</a:t>
            </a:r>
            <a:r>
              <a:rPr lang="ja-JP" altLang="en-US" sz="1800" spc="-5" dirty="0">
                <a:solidFill>
                  <a:srgbClr val="00B0F0"/>
                </a:solidFill>
                <a:latin typeface="HGMaruGothicMPRO" panose="020F0600000000000000" pitchFamily="34" charset="-128"/>
                <a:ea typeface="HGMaruGothicMPRO" panose="020F0600000000000000" pitchFamily="34" charset="-128"/>
                <a:cs typeface="MS PGothic"/>
              </a:rPr>
              <a:t>ら</a:t>
            </a:r>
            <a:r>
              <a:rPr lang="ja-JP" altLang="en-US" sz="1800" spc="10" dirty="0">
                <a:solidFill>
                  <a:srgbClr val="00B0F0"/>
                </a:solidFill>
                <a:latin typeface="HGMaruGothicMPRO" panose="020F0600000000000000" pitchFamily="34" charset="-128"/>
                <a:ea typeface="HGMaruGothicMPRO" panose="020F0600000000000000" pitchFamily="34" charset="-128"/>
                <a:cs typeface="MS PGothic"/>
              </a:rPr>
              <a:t>」</a:t>
            </a:r>
            <a:endParaRPr lang="en-US" altLang="ja-JP" sz="1800" spc="10" dirty="0">
              <a:solidFill>
                <a:srgbClr val="00B0F0"/>
              </a:solidFill>
              <a:latin typeface="HGMaruGothicMPRO" panose="020F0600000000000000" pitchFamily="34" charset="-128"/>
              <a:ea typeface="HGMaruGothicMPRO" panose="020F0600000000000000" pitchFamily="34" charset="-128"/>
              <a:cs typeface="MS PGothic"/>
            </a:endParaRPr>
          </a:p>
          <a:p>
            <a:pPr marL="12700" algn="ctr">
              <a:lnSpc>
                <a:spcPct val="150000"/>
              </a:lnSpc>
              <a:spcBef>
                <a:spcPts val="110"/>
              </a:spcBef>
            </a:pPr>
            <a:r>
              <a:rPr lang="ja-JP" altLang="en-US" spc="10">
                <a:solidFill>
                  <a:srgbClr val="00B0F0"/>
                </a:solidFill>
                <a:latin typeface="HGMaruGothicMPRO" panose="020F0600000000000000" pitchFamily="34" charset="-128"/>
                <a:ea typeface="HGMaruGothicMPRO" panose="020F0600000000000000" pitchFamily="34" charset="-128"/>
                <a:cs typeface="MS PGothic"/>
              </a:rPr>
              <a:t>例えば</a:t>
            </a:r>
            <a:r>
              <a:rPr lang="ja-JP" altLang="en-US" sz="1800" spc="10">
                <a:solidFill>
                  <a:srgbClr val="00B0F0"/>
                </a:solidFill>
                <a:latin typeface="HGMaruGothicMPRO" panose="020F0600000000000000" pitchFamily="34" charset="-128"/>
                <a:ea typeface="HGMaruGothicMPRO" panose="020F0600000000000000" pitchFamily="34" charset="-128"/>
                <a:cs typeface="MS PGothic"/>
              </a:rPr>
              <a:t>サッカー</a:t>
            </a:r>
            <a:r>
              <a:rPr lang="ja-JP" altLang="en-US" sz="1800" spc="10" dirty="0">
                <a:solidFill>
                  <a:srgbClr val="00B0F0"/>
                </a:solidFill>
                <a:latin typeface="HGMaruGothicMPRO" panose="020F0600000000000000" pitchFamily="34" charset="-128"/>
                <a:ea typeface="HGMaruGothicMPRO" panose="020F0600000000000000" pitchFamily="34" charset="-128"/>
                <a:cs typeface="MS PGothic"/>
              </a:rPr>
              <a:t>選手の皆様はそうではないでしょうか？</a:t>
            </a:r>
            <a:endParaRPr lang="ja-JP" altLang="en-US" sz="1800" dirty="0">
              <a:solidFill>
                <a:srgbClr val="00B0F0"/>
              </a:solidFill>
              <a:latin typeface="HGMaruGothicMPRO" panose="020F0600000000000000" pitchFamily="34" charset="-128"/>
              <a:ea typeface="HGMaruGothicMPRO" panose="020F0600000000000000" pitchFamily="34" charset="-128"/>
              <a:cs typeface="MS PGothic"/>
            </a:endParaRPr>
          </a:p>
          <a:p>
            <a:pPr algn="ctr"/>
            <a:endParaRPr kumimoji="1" lang="ja-JP" altLang="en-US" dirty="0">
              <a:solidFill>
                <a:srgbClr val="00B0F0"/>
              </a:solidFill>
              <a:latin typeface="HGMaruGothicMPRO" panose="020F0600000000000000" pitchFamily="34" charset="-128"/>
              <a:ea typeface="HGMaruGothicMPRO" panose="020F0600000000000000" pitchFamily="34" charset="-128"/>
            </a:endParaRPr>
          </a:p>
        </p:txBody>
      </p:sp>
      <p:sp>
        <p:nvSpPr>
          <p:cNvPr id="5" name="タイトル 1">
            <a:extLst>
              <a:ext uri="{FF2B5EF4-FFF2-40B4-BE49-F238E27FC236}">
                <a16:creationId xmlns:a16="http://schemas.microsoft.com/office/drawing/2014/main" id="{FDC21699-FD2A-5957-B865-CFD68668914B}"/>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a:solidFill>
                  <a:schemeClr val="tx2"/>
                </a:solidFill>
                <a:latin typeface="HGMaruGothicMPRO" panose="020F0600000000000000" pitchFamily="34" charset="-128"/>
                <a:ea typeface="HGMaruGothicMPRO" panose="020F0600000000000000" pitchFamily="34" charset="-128"/>
              </a:rPr>
              <a:t>なぜ、改正？</a:t>
            </a:r>
          </a:p>
        </p:txBody>
      </p:sp>
    </p:spTree>
    <p:extLst>
      <p:ext uri="{BB962C8B-B14F-4D97-AF65-F5344CB8AC3E}">
        <p14:creationId xmlns:p14="http://schemas.microsoft.com/office/powerpoint/2010/main" val="696073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2E051-F4B4-E0B9-82BA-90A234CF1BA1}"/>
            </a:ext>
          </a:extLst>
        </p:cNvPr>
        <p:cNvGrpSpPr/>
        <p:nvPr/>
      </p:nvGrpSpPr>
      <p:grpSpPr>
        <a:xfrm>
          <a:off x="0" y="0"/>
          <a:ext cx="0" cy="0"/>
          <a:chOff x="0" y="0"/>
          <a:chExt cx="0" cy="0"/>
        </a:xfrm>
      </p:grpSpPr>
      <p:pic>
        <p:nvPicPr>
          <p:cNvPr id="5" name="図 4" descr="テキスト&#10;&#10;自動的に生成された説明">
            <a:extLst>
              <a:ext uri="{FF2B5EF4-FFF2-40B4-BE49-F238E27FC236}">
                <a16:creationId xmlns:a16="http://schemas.microsoft.com/office/drawing/2014/main" id="{AE7D8FE8-DE36-A75C-8C28-7DE5254987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4480" y="204395"/>
            <a:ext cx="4803039" cy="6449209"/>
          </a:xfrm>
          <a:prstGeom prst="rect">
            <a:avLst/>
          </a:prstGeom>
        </p:spPr>
      </p:pic>
    </p:spTree>
    <p:extLst>
      <p:ext uri="{BB962C8B-B14F-4D97-AF65-F5344CB8AC3E}">
        <p14:creationId xmlns:p14="http://schemas.microsoft.com/office/powerpoint/2010/main" val="41017802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CEB97-7CD8-4CF2-8068-DFB0A5C404AA}"/>
            </a:ext>
          </a:extLst>
        </p:cNvPr>
        <p:cNvGrpSpPr/>
        <p:nvPr/>
      </p:nvGrpSpPr>
      <p:grpSpPr>
        <a:xfrm>
          <a:off x="0" y="0"/>
          <a:ext cx="0" cy="0"/>
          <a:chOff x="0" y="0"/>
          <a:chExt cx="0" cy="0"/>
        </a:xfrm>
      </p:grpSpPr>
      <p:pic>
        <p:nvPicPr>
          <p:cNvPr id="3" name="図 2" descr="テキスト, 手紙, ホワイトボード&#10;&#10;自動的に生成された説明">
            <a:extLst>
              <a:ext uri="{FF2B5EF4-FFF2-40B4-BE49-F238E27FC236}">
                <a16:creationId xmlns:a16="http://schemas.microsoft.com/office/drawing/2014/main" id="{926AE92F-AA97-1150-A135-31665BC301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コンテンツ プレースホルダー 2">
            <a:extLst>
              <a:ext uri="{FF2B5EF4-FFF2-40B4-BE49-F238E27FC236}">
                <a16:creationId xmlns:a16="http://schemas.microsoft.com/office/drawing/2014/main" id="{28B1C598-22EC-9B92-053A-4145E42154BE}"/>
              </a:ext>
            </a:extLst>
          </p:cNvPr>
          <p:cNvSpPr txBox="1">
            <a:spLocks/>
          </p:cNvSpPr>
          <p:nvPr/>
        </p:nvSpPr>
        <p:spPr>
          <a:xfrm>
            <a:off x="1811524" y="3170836"/>
            <a:ext cx="8568952" cy="115212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妊娠期間中の</a:t>
            </a:r>
            <a:endParaRPr lang="en-US" altLang="ja-JP" sz="3600" b="0" dirty="0">
              <a:solidFill>
                <a:srgbClr val="E67D89"/>
              </a:solidFill>
              <a:latin typeface="Mochiy Pop One OTF ExtraBold" pitchFamily="2" charset="-128"/>
              <a:ea typeface="Mochiy Pop One OTF ExtraBold" pitchFamily="2" charset="-128"/>
            </a:endParaRPr>
          </a:p>
          <a:p>
            <a:pPr marL="0" indent="0" algn="ctr">
              <a:lnSpc>
                <a:spcPct val="100000"/>
              </a:lnSpc>
              <a:spcBef>
                <a:spcPts val="0"/>
              </a:spcBef>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夫婦のコミュニケーションの重要性</a:t>
            </a:r>
          </a:p>
          <a:p>
            <a:pPr marL="0" indent="0" algn="ctr">
              <a:lnSpc>
                <a:spcPct val="100000"/>
              </a:lnSpc>
              <a:spcBef>
                <a:spcPts val="0"/>
              </a:spcBef>
              <a:buFont typeface="Arial" panose="020B0604020202020204" pitchFamily="34" charset="0"/>
              <a:buNone/>
            </a:pPr>
            <a:endParaRPr lang="ja-JP" altLang="en-US" sz="3600" b="0">
              <a:solidFill>
                <a:srgbClr val="E67D89"/>
              </a:solidFill>
              <a:latin typeface="Mochiy Pop One OTF ExtraBold" pitchFamily="2" charset="-128"/>
              <a:ea typeface="Mochiy Pop One OTF ExtraBold" pitchFamily="2" charset="-128"/>
            </a:endParaRPr>
          </a:p>
          <a:p>
            <a:pPr marL="0" indent="0" algn="ctr">
              <a:lnSpc>
                <a:spcPct val="100000"/>
              </a:lnSpc>
              <a:spcBef>
                <a:spcPts val="0"/>
              </a:spcBef>
              <a:buFont typeface="Arial" panose="020B0604020202020204" pitchFamily="34" charset="0"/>
              <a:buNone/>
            </a:pPr>
            <a:endParaRPr lang="ja-JP" altLang="en-US" sz="3600" b="0">
              <a:solidFill>
                <a:srgbClr val="E67D89"/>
              </a:solidFill>
              <a:latin typeface="Mochiy Pop One OTF ExtraBold" pitchFamily="2" charset="-128"/>
              <a:ea typeface="Mochiy Pop One OTF ExtraBold" pitchFamily="2" charset="-128"/>
            </a:endParaRPr>
          </a:p>
        </p:txBody>
      </p:sp>
      <p:pic>
        <p:nvPicPr>
          <p:cNvPr id="6" name="図 5" descr="光 が含まれている画像&#10;&#10;自動的に生成された説明">
            <a:extLst>
              <a:ext uri="{FF2B5EF4-FFF2-40B4-BE49-F238E27FC236}">
                <a16:creationId xmlns:a16="http://schemas.microsoft.com/office/drawing/2014/main" id="{0401D511-A6E4-F3B2-1A26-FD2017FB52FE}"/>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1468488" y="1883360"/>
            <a:ext cx="1332795" cy="1287476"/>
          </a:xfrm>
          <a:prstGeom prst="rect">
            <a:avLst/>
          </a:prstGeom>
        </p:spPr>
      </p:pic>
      <p:sp>
        <p:nvSpPr>
          <p:cNvPr id="2" name="コンテンツ プレースホルダー 2">
            <a:extLst>
              <a:ext uri="{FF2B5EF4-FFF2-40B4-BE49-F238E27FC236}">
                <a16:creationId xmlns:a16="http://schemas.microsoft.com/office/drawing/2014/main" id="{F98A77B6-4B71-6524-01DE-B5DC64324AEF}"/>
              </a:ext>
            </a:extLst>
          </p:cNvPr>
          <p:cNvSpPr txBox="1">
            <a:spLocks/>
          </p:cNvSpPr>
          <p:nvPr/>
        </p:nvSpPr>
        <p:spPr>
          <a:xfrm>
            <a:off x="1487488" y="2420888"/>
            <a:ext cx="9577064"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育休を取得すること自体よりも夫婦でどの様に育児に向き合うか</a:t>
            </a:r>
          </a:p>
          <a:p>
            <a:pPr marL="0" indent="0" algn="ctr">
              <a:lnSpc>
                <a:spcPct val="100000"/>
              </a:lnSpc>
              <a:buFont typeface="Arial" panose="020B0604020202020204" pitchFamily="34" charset="0"/>
              <a:buNone/>
            </a:pPr>
            <a:endParaRPr lang="ja-JP" altLang="en-US" sz="2400" b="0">
              <a:solidFill>
                <a:srgbClr val="455B70"/>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23185509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6E79D-2371-D031-388D-E9363C242325}"/>
            </a:ext>
          </a:extLst>
        </p:cNvPr>
        <p:cNvGrpSpPr/>
        <p:nvPr/>
      </p:nvGrpSpPr>
      <p:grpSpPr>
        <a:xfrm>
          <a:off x="0" y="0"/>
          <a:ext cx="0" cy="0"/>
          <a:chOff x="0" y="0"/>
          <a:chExt cx="0" cy="0"/>
        </a:xfrm>
      </p:grpSpPr>
      <p:pic>
        <p:nvPicPr>
          <p:cNvPr id="3" name="図 2" descr="テキスト, 手紙, ホワイトボード&#10;&#10;自動的に生成された説明">
            <a:extLst>
              <a:ext uri="{FF2B5EF4-FFF2-40B4-BE49-F238E27FC236}">
                <a16:creationId xmlns:a16="http://schemas.microsoft.com/office/drawing/2014/main" id="{7A6FD4EF-6250-2E16-4299-B87D83E965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コンテンツ プレースホルダー 2">
            <a:extLst>
              <a:ext uri="{FF2B5EF4-FFF2-40B4-BE49-F238E27FC236}">
                <a16:creationId xmlns:a16="http://schemas.microsoft.com/office/drawing/2014/main" id="{2AD984C5-413E-1C8E-8A8E-AF7CAF3DEA46}"/>
              </a:ext>
            </a:extLst>
          </p:cNvPr>
          <p:cNvSpPr txBox="1">
            <a:spLocks/>
          </p:cNvSpPr>
          <p:nvPr/>
        </p:nvSpPr>
        <p:spPr>
          <a:xfrm>
            <a:off x="1811524" y="3170836"/>
            <a:ext cx="8568952" cy="115212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モヤモヤすること</a:t>
            </a:r>
            <a:endParaRPr lang="en-US" altLang="ja-JP" sz="3600" b="0" dirty="0">
              <a:solidFill>
                <a:srgbClr val="E67D89"/>
              </a:solidFill>
              <a:latin typeface="Mochiy Pop One OTF ExtraBold" pitchFamily="2" charset="-128"/>
              <a:ea typeface="Mochiy Pop One OTF ExtraBold" pitchFamily="2" charset="-128"/>
            </a:endParaRPr>
          </a:p>
          <a:p>
            <a:pPr marL="0" indent="0" algn="ctr">
              <a:lnSpc>
                <a:spcPct val="100000"/>
              </a:lnSpc>
              <a:spcBef>
                <a:spcPts val="0"/>
              </a:spcBef>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可能な限り言語化したい</a:t>
            </a:r>
          </a:p>
          <a:p>
            <a:pPr marL="0" indent="0" algn="ctr">
              <a:lnSpc>
                <a:spcPct val="100000"/>
              </a:lnSpc>
              <a:spcBef>
                <a:spcPts val="0"/>
              </a:spcBef>
              <a:buFont typeface="Arial" panose="020B0604020202020204" pitchFamily="34" charset="0"/>
              <a:buNone/>
            </a:pPr>
            <a:endParaRPr lang="ja-JP" altLang="en-US" sz="3600" b="0">
              <a:solidFill>
                <a:srgbClr val="E67D89"/>
              </a:solidFill>
              <a:latin typeface="Mochiy Pop One OTF ExtraBold" pitchFamily="2" charset="-128"/>
              <a:ea typeface="Mochiy Pop One OTF ExtraBold" pitchFamily="2" charset="-128"/>
            </a:endParaRPr>
          </a:p>
        </p:txBody>
      </p:sp>
      <p:pic>
        <p:nvPicPr>
          <p:cNvPr id="6" name="図 5" descr="光 が含まれている画像&#10;&#10;自動的に生成された説明">
            <a:extLst>
              <a:ext uri="{FF2B5EF4-FFF2-40B4-BE49-F238E27FC236}">
                <a16:creationId xmlns:a16="http://schemas.microsoft.com/office/drawing/2014/main" id="{F4AC7273-ABA3-07D9-BCB5-4DF0FBBA037A}"/>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1468488" y="1883360"/>
            <a:ext cx="1332795" cy="1287476"/>
          </a:xfrm>
          <a:prstGeom prst="rect">
            <a:avLst/>
          </a:prstGeom>
        </p:spPr>
      </p:pic>
    </p:spTree>
    <p:extLst>
      <p:ext uri="{BB962C8B-B14F-4D97-AF65-F5344CB8AC3E}">
        <p14:creationId xmlns:p14="http://schemas.microsoft.com/office/powerpoint/2010/main" val="41976109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0AAD3-D6F8-22D5-C429-7C56D501DC92}"/>
            </a:ext>
          </a:extLst>
        </p:cNvPr>
        <p:cNvGrpSpPr/>
        <p:nvPr/>
      </p:nvGrpSpPr>
      <p:grpSpPr>
        <a:xfrm>
          <a:off x="0" y="0"/>
          <a:ext cx="0" cy="0"/>
          <a:chOff x="0" y="0"/>
          <a:chExt cx="0" cy="0"/>
        </a:xfrm>
      </p:grpSpPr>
      <p:pic>
        <p:nvPicPr>
          <p:cNvPr id="9" name="図 8" descr="テキスト, 手紙, ホワイトボード&#10;&#10;自動的に生成された説明">
            <a:extLst>
              <a:ext uri="{FF2B5EF4-FFF2-40B4-BE49-F238E27FC236}">
                <a16:creationId xmlns:a16="http://schemas.microsoft.com/office/drawing/2014/main" id="{BC7388B9-1FFC-3616-3E44-F5893F5B18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コンテンツ プレースホルダー 2">
            <a:extLst>
              <a:ext uri="{FF2B5EF4-FFF2-40B4-BE49-F238E27FC236}">
                <a16:creationId xmlns:a16="http://schemas.microsoft.com/office/drawing/2014/main" id="{5028C142-2BF4-7039-C8FA-C4840DD500D6}"/>
              </a:ext>
            </a:extLst>
          </p:cNvPr>
          <p:cNvSpPr>
            <a:spLocks noGrp="1"/>
          </p:cNvSpPr>
          <p:nvPr>
            <p:ph idx="1"/>
          </p:nvPr>
        </p:nvSpPr>
        <p:spPr>
          <a:xfrm>
            <a:off x="2023054" y="1572740"/>
            <a:ext cx="6566264" cy="949357"/>
          </a:xfrm>
        </p:spPr>
        <p:txBody>
          <a:bodyPr>
            <a:noAutofit/>
          </a:bodyPr>
          <a:lstStyle/>
          <a:p>
            <a:pPr marL="0" indent="0">
              <a:lnSpc>
                <a:spcPct val="200000"/>
              </a:lnSpc>
              <a:buNone/>
            </a:pPr>
            <a:r>
              <a:rPr lang="ja-JP" altLang="en-US" sz="3600" b="0">
                <a:solidFill>
                  <a:srgbClr val="455B70"/>
                </a:solidFill>
                <a:latin typeface="Mochiy Pop One OTF ExtraBold" pitchFamily="2" charset="-128"/>
                <a:ea typeface="Mochiy Pop One OTF ExtraBold" pitchFamily="2" charset="-128"/>
              </a:rPr>
              <a:t>本日のおはなし</a:t>
            </a:r>
          </a:p>
        </p:txBody>
      </p:sp>
      <p:sp>
        <p:nvSpPr>
          <p:cNvPr id="6" name="コンテンツ プレースホルダー 2">
            <a:extLst>
              <a:ext uri="{FF2B5EF4-FFF2-40B4-BE49-F238E27FC236}">
                <a16:creationId xmlns:a16="http://schemas.microsoft.com/office/drawing/2014/main" id="{C2E3155A-B767-80CB-EB7F-DC8C55F38A9C}"/>
              </a:ext>
            </a:extLst>
          </p:cNvPr>
          <p:cNvSpPr txBox="1">
            <a:spLocks/>
          </p:cNvSpPr>
          <p:nvPr/>
        </p:nvSpPr>
        <p:spPr>
          <a:xfrm>
            <a:off x="4223792" y="2807732"/>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産後うつとは？</a:t>
            </a:r>
          </a:p>
        </p:txBody>
      </p:sp>
      <p:sp>
        <p:nvSpPr>
          <p:cNvPr id="2" name="コンテンツ プレースホルダー 2">
            <a:extLst>
              <a:ext uri="{FF2B5EF4-FFF2-40B4-BE49-F238E27FC236}">
                <a16:creationId xmlns:a16="http://schemas.microsoft.com/office/drawing/2014/main" id="{9326AE3F-EF3E-EA11-59F1-B881C90C85B4}"/>
              </a:ext>
            </a:extLst>
          </p:cNvPr>
          <p:cNvSpPr txBox="1">
            <a:spLocks/>
          </p:cNvSpPr>
          <p:nvPr/>
        </p:nvSpPr>
        <p:spPr>
          <a:xfrm>
            <a:off x="4223792" y="3933056"/>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産前産後のこころのこと</a:t>
            </a:r>
          </a:p>
        </p:txBody>
      </p:sp>
      <p:pic>
        <p:nvPicPr>
          <p:cNvPr id="13" name="図 12" descr="アイコン&#10;&#10;自動的に生成された説明">
            <a:extLst>
              <a:ext uri="{FF2B5EF4-FFF2-40B4-BE49-F238E27FC236}">
                <a16:creationId xmlns:a16="http://schemas.microsoft.com/office/drawing/2014/main" id="{989FAFA9-AF60-324E-EE3B-F9ED3A542C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58918">
            <a:off x="3359013" y="3227647"/>
            <a:ext cx="703222" cy="742969"/>
          </a:xfrm>
          <a:prstGeom prst="rect">
            <a:avLst/>
          </a:prstGeom>
        </p:spPr>
      </p:pic>
      <p:pic>
        <p:nvPicPr>
          <p:cNvPr id="15" name="図 14" descr="アイコン が含まれている画像&#10;&#10;自動的に生成された説明">
            <a:extLst>
              <a:ext uri="{FF2B5EF4-FFF2-40B4-BE49-F238E27FC236}">
                <a16:creationId xmlns:a16="http://schemas.microsoft.com/office/drawing/2014/main" id="{49BE40B9-877D-F674-B369-492C96E541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39116">
            <a:off x="2967231" y="3914408"/>
            <a:ext cx="1271874" cy="1343762"/>
          </a:xfrm>
          <a:prstGeom prst="rect">
            <a:avLst/>
          </a:prstGeom>
        </p:spPr>
      </p:pic>
      <p:pic>
        <p:nvPicPr>
          <p:cNvPr id="3" name="図 2">
            <a:extLst>
              <a:ext uri="{FF2B5EF4-FFF2-40B4-BE49-F238E27FC236}">
                <a16:creationId xmlns:a16="http://schemas.microsoft.com/office/drawing/2014/main" id="{3718A1DF-E995-867F-9E7C-3C2DE34614F4}"/>
              </a:ext>
            </a:extLst>
          </p:cNvPr>
          <p:cNvPicPr>
            <a:picLocks noChangeAspect="1"/>
          </p:cNvPicPr>
          <p:nvPr/>
        </p:nvPicPr>
        <p:blipFill>
          <a:blip r:embed="rId6"/>
          <a:stretch>
            <a:fillRect/>
          </a:stretch>
        </p:blipFill>
        <p:spPr>
          <a:xfrm flipV="1">
            <a:off x="2163007" y="2561771"/>
            <a:ext cx="3068897" cy="73263"/>
          </a:xfrm>
          <a:prstGeom prst="rect">
            <a:avLst/>
          </a:prstGeom>
        </p:spPr>
      </p:pic>
    </p:spTree>
    <p:extLst>
      <p:ext uri="{BB962C8B-B14F-4D97-AF65-F5344CB8AC3E}">
        <p14:creationId xmlns:p14="http://schemas.microsoft.com/office/powerpoint/2010/main" val="21374351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F60BF-9E1F-A15F-5717-C68E8BD124A1}"/>
            </a:ext>
          </a:extLst>
        </p:cNvPr>
        <p:cNvGrpSpPr/>
        <p:nvPr/>
      </p:nvGrpSpPr>
      <p:grpSpPr>
        <a:xfrm>
          <a:off x="0" y="0"/>
          <a:ext cx="0" cy="0"/>
          <a:chOff x="0" y="0"/>
          <a:chExt cx="0" cy="0"/>
        </a:xfrm>
      </p:grpSpPr>
      <p:pic>
        <p:nvPicPr>
          <p:cNvPr id="9" name="図 8" descr="テキスト, 手紙, ホワイトボード&#10;&#10;自動的に生成された説明">
            <a:extLst>
              <a:ext uri="{FF2B5EF4-FFF2-40B4-BE49-F238E27FC236}">
                <a16:creationId xmlns:a16="http://schemas.microsoft.com/office/drawing/2014/main" id="{3BF97F67-23E3-7C4E-08FB-3E3D95DA7F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コンテンツ プレースホルダー 2">
            <a:extLst>
              <a:ext uri="{FF2B5EF4-FFF2-40B4-BE49-F238E27FC236}">
                <a16:creationId xmlns:a16="http://schemas.microsoft.com/office/drawing/2014/main" id="{D327D065-DA81-7244-5D9B-B2391001CD99}"/>
              </a:ext>
            </a:extLst>
          </p:cNvPr>
          <p:cNvSpPr txBox="1">
            <a:spLocks/>
          </p:cNvSpPr>
          <p:nvPr/>
        </p:nvSpPr>
        <p:spPr>
          <a:xfrm>
            <a:off x="4007768" y="2127494"/>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妊娠中のこころのこと</a:t>
            </a:r>
          </a:p>
        </p:txBody>
      </p:sp>
      <p:sp>
        <p:nvSpPr>
          <p:cNvPr id="2" name="コンテンツ プレースホルダー 2">
            <a:extLst>
              <a:ext uri="{FF2B5EF4-FFF2-40B4-BE49-F238E27FC236}">
                <a16:creationId xmlns:a16="http://schemas.microsoft.com/office/drawing/2014/main" id="{860223A4-87F0-F467-0B46-F9AA624FAD30}"/>
              </a:ext>
            </a:extLst>
          </p:cNvPr>
          <p:cNvSpPr txBox="1">
            <a:spLocks/>
          </p:cNvSpPr>
          <p:nvPr/>
        </p:nvSpPr>
        <p:spPr>
          <a:xfrm>
            <a:off x="4007768" y="3252818"/>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出産後のこころのこと</a:t>
            </a:r>
          </a:p>
        </p:txBody>
      </p:sp>
      <p:sp>
        <p:nvSpPr>
          <p:cNvPr id="5" name="コンテンツ プレースホルダー 2">
            <a:extLst>
              <a:ext uri="{FF2B5EF4-FFF2-40B4-BE49-F238E27FC236}">
                <a16:creationId xmlns:a16="http://schemas.microsoft.com/office/drawing/2014/main" id="{D3D0727C-67AE-D697-12EC-6192EA185D2F}"/>
              </a:ext>
            </a:extLst>
          </p:cNvPr>
          <p:cNvSpPr txBox="1">
            <a:spLocks/>
          </p:cNvSpPr>
          <p:nvPr/>
        </p:nvSpPr>
        <p:spPr>
          <a:xfrm>
            <a:off x="4007768" y="4378142"/>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夫婦のこころのこと</a:t>
            </a:r>
          </a:p>
        </p:txBody>
      </p:sp>
      <p:pic>
        <p:nvPicPr>
          <p:cNvPr id="13" name="図 12" descr="アイコン&#10;&#10;自動的に生成された説明">
            <a:extLst>
              <a:ext uri="{FF2B5EF4-FFF2-40B4-BE49-F238E27FC236}">
                <a16:creationId xmlns:a16="http://schemas.microsoft.com/office/drawing/2014/main" id="{CFCCEE35-0D9A-BD53-F147-C9BAFD39A0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58918">
            <a:off x="3142989" y="2547409"/>
            <a:ext cx="703222" cy="742969"/>
          </a:xfrm>
          <a:prstGeom prst="rect">
            <a:avLst/>
          </a:prstGeom>
        </p:spPr>
      </p:pic>
      <p:pic>
        <p:nvPicPr>
          <p:cNvPr id="15" name="図 14" descr="アイコン が含まれている画像&#10;&#10;自動的に生成された説明">
            <a:extLst>
              <a:ext uri="{FF2B5EF4-FFF2-40B4-BE49-F238E27FC236}">
                <a16:creationId xmlns:a16="http://schemas.microsoft.com/office/drawing/2014/main" id="{84EC7C1A-B66A-FA4D-453D-1203C46B4D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39116">
            <a:off x="2751207" y="3234170"/>
            <a:ext cx="1271874" cy="1343762"/>
          </a:xfrm>
          <a:prstGeom prst="rect">
            <a:avLst/>
          </a:prstGeom>
        </p:spPr>
      </p:pic>
      <p:pic>
        <p:nvPicPr>
          <p:cNvPr id="16" name="図 15" descr="アイコン&#10;&#10;自動的に生成された説明">
            <a:extLst>
              <a:ext uri="{FF2B5EF4-FFF2-40B4-BE49-F238E27FC236}">
                <a16:creationId xmlns:a16="http://schemas.microsoft.com/office/drawing/2014/main" id="{732D21F1-CDEE-0563-3300-A1BB63BFA7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3600" y="4684340"/>
            <a:ext cx="720178" cy="760884"/>
          </a:xfrm>
          <a:prstGeom prst="rect">
            <a:avLst/>
          </a:prstGeom>
        </p:spPr>
      </p:pic>
    </p:spTree>
    <p:extLst>
      <p:ext uri="{BB962C8B-B14F-4D97-AF65-F5344CB8AC3E}">
        <p14:creationId xmlns:p14="http://schemas.microsoft.com/office/powerpoint/2010/main" val="40846745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70CD8-DF65-3CB6-B9BE-8F4B95311F54}"/>
            </a:ext>
          </a:extLst>
        </p:cNvPr>
        <p:cNvGrpSpPr/>
        <p:nvPr/>
      </p:nvGrpSpPr>
      <p:grpSpPr>
        <a:xfrm>
          <a:off x="0" y="0"/>
          <a:ext cx="0" cy="0"/>
          <a:chOff x="0" y="0"/>
          <a:chExt cx="0" cy="0"/>
        </a:xfrm>
      </p:grpSpPr>
      <p:pic>
        <p:nvPicPr>
          <p:cNvPr id="9" name="図 8" descr="テキスト, 手紙, ホワイトボード&#10;&#10;自動的に生成された説明">
            <a:extLst>
              <a:ext uri="{FF2B5EF4-FFF2-40B4-BE49-F238E27FC236}">
                <a16:creationId xmlns:a16="http://schemas.microsoft.com/office/drawing/2014/main" id="{C4871567-F442-DFF1-71A1-FD999CE6DA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コンテンツ プレースホルダー 2">
            <a:extLst>
              <a:ext uri="{FF2B5EF4-FFF2-40B4-BE49-F238E27FC236}">
                <a16:creationId xmlns:a16="http://schemas.microsoft.com/office/drawing/2014/main" id="{412677B9-F405-CE1D-9028-3955BA21D747}"/>
              </a:ext>
            </a:extLst>
          </p:cNvPr>
          <p:cNvSpPr txBox="1">
            <a:spLocks/>
          </p:cNvSpPr>
          <p:nvPr/>
        </p:nvSpPr>
        <p:spPr>
          <a:xfrm>
            <a:off x="4007768" y="2127494"/>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妊娠中のこころのこと</a:t>
            </a:r>
          </a:p>
        </p:txBody>
      </p:sp>
      <p:sp>
        <p:nvSpPr>
          <p:cNvPr id="2" name="コンテンツ プレースホルダー 2">
            <a:extLst>
              <a:ext uri="{FF2B5EF4-FFF2-40B4-BE49-F238E27FC236}">
                <a16:creationId xmlns:a16="http://schemas.microsoft.com/office/drawing/2014/main" id="{CB8D7098-AECF-48EC-68FE-5EDB4AD35E89}"/>
              </a:ext>
            </a:extLst>
          </p:cNvPr>
          <p:cNvSpPr txBox="1">
            <a:spLocks/>
          </p:cNvSpPr>
          <p:nvPr/>
        </p:nvSpPr>
        <p:spPr>
          <a:xfrm>
            <a:off x="4007768" y="3252818"/>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出産後のこころのこと</a:t>
            </a:r>
          </a:p>
        </p:txBody>
      </p:sp>
      <p:sp>
        <p:nvSpPr>
          <p:cNvPr id="5" name="コンテンツ プレースホルダー 2">
            <a:extLst>
              <a:ext uri="{FF2B5EF4-FFF2-40B4-BE49-F238E27FC236}">
                <a16:creationId xmlns:a16="http://schemas.microsoft.com/office/drawing/2014/main" id="{BE4196AB-8881-AD20-2EA9-46B9CCF86924}"/>
              </a:ext>
            </a:extLst>
          </p:cNvPr>
          <p:cNvSpPr txBox="1">
            <a:spLocks/>
          </p:cNvSpPr>
          <p:nvPr/>
        </p:nvSpPr>
        <p:spPr>
          <a:xfrm>
            <a:off x="4007768" y="4378142"/>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夫婦のこころのこと</a:t>
            </a:r>
          </a:p>
        </p:txBody>
      </p:sp>
      <p:pic>
        <p:nvPicPr>
          <p:cNvPr id="13" name="図 12" descr="アイコン&#10;&#10;自動的に生成された説明">
            <a:extLst>
              <a:ext uri="{FF2B5EF4-FFF2-40B4-BE49-F238E27FC236}">
                <a16:creationId xmlns:a16="http://schemas.microsoft.com/office/drawing/2014/main" id="{59DE9593-627A-5828-9465-1EE1A2F7F2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58918">
            <a:off x="3142989" y="2547409"/>
            <a:ext cx="703222" cy="742969"/>
          </a:xfrm>
          <a:prstGeom prst="rect">
            <a:avLst/>
          </a:prstGeom>
        </p:spPr>
      </p:pic>
      <p:pic>
        <p:nvPicPr>
          <p:cNvPr id="15" name="図 14" descr="アイコン が含まれている画像&#10;&#10;自動的に生成された説明">
            <a:extLst>
              <a:ext uri="{FF2B5EF4-FFF2-40B4-BE49-F238E27FC236}">
                <a16:creationId xmlns:a16="http://schemas.microsoft.com/office/drawing/2014/main" id="{D6D9021A-760C-88A5-1713-B4203FBE16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39116">
            <a:off x="2751207" y="3234170"/>
            <a:ext cx="1271874" cy="1343762"/>
          </a:xfrm>
          <a:prstGeom prst="rect">
            <a:avLst/>
          </a:prstGeom>
        </p:spPr>
      </p:pic>
      <p:pic>
        <p:nvPicPr>
          <p:cNvPr id="16" name="図 15" descr="アイコン&#10;&#10;自動的に生成された説明">
            <a:extLst>
              <a:ext uri="{FF2B5EF4-FFF2-40B4-BE49-F238E27FC236}">
                <a16:creationId xmlns:a16="http://schemas.microsoft.com/office/drawing/2014/main" id="{5DCA51DC-FF91-D42C-2268-84D5E0DD40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3600" y="4684340"/>
            <a:ext cx="720178" cy="760884"/>
          </a:xfrm>
          <a:prstGeom prst="rect">
            <a:avLst/>
          </a:prstGeom>
        </p:spPr>
      </p:pic>
    </p:spTree>
    <p:extLst>
      <p:ext uri="{BB962C8B-B14F-4D97-AF65-F5344CB8AC3E}">
        <p14:creationId xmlns:p14="http://schemas.microsoft.com/office/powerpoint/2010/main" val="9782173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7DF65-ED22-2D39-9729-5C8C33C02AC6}"/>
            </a:ext>
          </a:extLst>
        </p:cNvPr>
        <p:cNvGrpSpPr/>
        <p:nvPr/>
      </p:nvGrpSpPr>
      <p:grpSpPr>
        <a:xfrm>
          <a:off x="0" y="0"/>
          <a:ext cx="0" cy="0"/>
          <a:chOff x="0" y="0"/>
          <a:chExt cx="0" cy="0"/>
        </a:xfrm>
      </p:grpSpPr>
      <p:pic>
        <p:nvPicPr>
          <p:cNvPr id="9" name="図 8" descr="テキスト, 手紙, ホワイトボード&#10;&#10;自動的に生成された説明">
            <a:extLst>
              <a:ext uri="{FF2B5EF4-FFF2-40B4-BE49-F238E27FC236}">
                <a16:creationId xmlns:a16="http://schemas.microsoft.com/office/drawing/2014/main" id="{CB54EAF3-6636-AA0A-C911-746855AAD1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コンテンツ プレースホルダー 2">
            <a:extLst>
              <a:ext uri="{FF2B5EF4-FFF2-40B4-BE49-F238E27FC236}">
                <a16:creationId xmlns:a16="http://schemas.microsoft.com/office/drawing/2014/main" id="{44E3951E-2152-9D49-2438-5256087A29B0}"/>
              </a:ext>
            </a:extLst>
          </p:cNvPr>
          <p:cNvSpPr txBox="1">
            <a:spLocks/>
          </p:cNvSpPr>
          <p:nvPr/>
        </p:nvSpPr>
        <p:spPr>
          <a:xfrm>
            <a:off x="710581" y="2996952"/>
            <a:ext cx="7667899" cy="5707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口に入れるもの</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全て不安</a:t>
            </a:r>
          </a:p>
        </p:txBody>
      </p:sp>
      <p:pic>
        <p:nvPicPr>
          <p:cNvPr id="19" name="図 18" descr="黒い背景に白い文字がある&#10;&#10;低い精度で自動的に生成された説明">
            <a:extLst>
              <a:ext uri="{FF2B5EF4-FFF2-40B4-BE49-F238E27FC236}">
                <a16:creationId xmlns:a16="http://schemas.microsoft.com/office/drawing/2014/main" id="{47BAE751-6533-1989-EF3F-C2025A0731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17293" y="3677511"/>
            <a:ext cx="1828656" cy="682562"/>
          </a:xfrm>
          <a:prstGeom prst="rect">
            <a:avLst/>
          </a:prstGeom>
        </p:spPr>
      </p:pic>
      <p:sp>
        <p:nvSpPr>
          <p:cNvPr id="6" name="コンテンツ プレースホルダー 2">
            <a:extLst>
              <a:ext uri="{FF2B5EF4-FFF2-40B4-BE49-F238E27FC236}">
                <a16:creationId xmlns:a16="http://schemas.microsoft.com/office/drawing/2014/main" id="{61A25D8C-94DC-2122-9A69-BD3339AA63BE}"/>
              </a:ext>
            </a:extLst>
          </p:cNvPr>
          <p:cNvSpPr txBox="1">
            <a:spLocks/>
          </p:cNvSpPr>
          <p:nvPr/>
        </p:nvSpPr>
        <p:spPr>
          <a:xfrm>
            <a:off x="3359696" y="3781891"/>
            <a:ext cx="7667899" cy="518895"/>
          </a:xfrm>
          <a:prstGeom prst="rect">
            <a:avLst/>
          </a:prstGeom>
        </p:spPr>
        <p:txBody>
          <a:bodyPr vert="horz" lIns="0" tIns="0" rIns="0" bIns="0" rtlCol="0"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アルコールやタバコは</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chemeClr val="bg1"/>
                </a:solidFill>
                <a:latin typeface="Mochiy Pop One OTF ExtraBold" pitchFamily="2" charset="-128"/>
                <a:ea typeface="Mochiy Pop One OTF ExtraBold" pitchFamily="2" charset="-128"/>
              </a:rPr>
              <a:t>悪影響</a:t>
            </a:r>
          </a:p>
        </p:txBody>
      </p:sp>
      <p:pic>
        <p:nvPicPr>
          <p:cNvPr id="23" name="図 22" descr="光 が含まれている画像&#10;&#10;自動的に生成された説明">
            <a:extLst>
              <a:ext uri="{FF2B5EF4-FFF2-40B4-BE49-F238E27FC236}">
                <a16:creationId xmlns:a16="http://schemas.microsoft.com/office/drawing/2014/main" id="{741FDB07-83EB-B736-7E69-932A4F25061B}"/>
              </a:ext>
            </a:extLst>
          </p:cNvPr>
          <p:cNvPicPr>
            <a:picLocks noChangeAspect="1"/>
          </p:cNvPicPr>
          <p:nvPr/>
        </p:nvPicPr>
        <p:blipFill>
          <a:blip r:embed="rId5">
            <a:alphaModFix amt="45000"/>
            <a:extLst>
              <a:ext uri="{28A0092B-C50C-407E-A947-70E740481C1C}">
                <a14:useLocalDpi xmlns:a14="http://schemas.microsoft.com/office/drawing/2010/main" val="0"/>
              </a:ext>
            </a:extLst>
          </a:blip>
          <a:stretch>
            <a:fillRect/>
          </a:stretch>
        </p:blipFill>
        <p:spPr>
          <a:xfrm>
            <a:off x="-816768" y="-734033"/>
            <a:ext cx="723876" cy="723876"/>
          </a:xfrm>
          <a:prstGeom prst="rect">
            <a:avLst/>
          </a:prstGeom>
        </p:spPr>
      </p:pic>
      <p:sp>
        <p:nvSpPr>
          <p:cNvPr id="4" name="コンテンツ プレースホルダー 2">
            <a:extLst>
              <a:ext uri="{FF2B5EF4-FFF2-40B4-BE49-F238E27FC236}">
                <a16:creationId xmlns:a16="http://schemas.microsoft.com/office/drawing/2014/main" id="{4F62F4E7-FBF3-A1DD-E1CB-3E53D2D892A6}"/>
              </a:ext>
            </a:extLst>
          </p:cNvPr>
          <p:cNvSpPr>
            <a:spLocks noGrp="1"/>
          </p:cNvSpPr>
          <p:nvPr>
            <p:ph idx="1"/>
          </p:nvPr>
        </p:nvSpPr>
        <p:spPr>
          <a:xfrm>
            <a:off x="1415480" y="1160681"/>
            <a:ext cx="3096344" cy="570784"/>
          </a:xfrm>
        </p:spPr>
        <p:txBody>
          <a:bodyPr>
            <a:noAutofit/>
          </a:bodyPr>
          <a:lstStyle/>
          <a:p>
            <a:pPr marL="0" indent="0">
              <a:lnSpc>
                <a:spcPct val="100000"/>
              </a:lnSpc>
              <a:buNone/>
            </a:pPr>
            <a:r>
              <a:rPr lang="ja-JP" altLang="en-US" b="0">
                <a:solidFill>
                  <a:srgbClr val="455B70"/>
                </a:solidFill>
                <a:latin typeface="Mochiy Pop One OTF ExtraBold" pitchFamily="2" charset="-128"/>
                <a:ea typeface="Mochiy Pop One OTF ExtraBold" pitchFamily="2" charset="-128"/>
              </a:rPr>
              <a:t>妊娠中の</a:t>
            </a:r>
            <a:r>
              <a:rPr lang="ja-JP" altLang="en-US" sz="3200" b="0">
                <a:solidFill>
                  <a:srgbClr val="E67D89"/>
                </a:solidFill>
                <a:latin typeface="Mochiy Pop One OTF ExtraBold" pitchFamily="2" charset="-128"/>
                <a:ea typeface="Mochiy Pop One OTF ExtraBold" pitchFamily="2" charset="-128"/>
              </a:rPr>
              <a:t>薬</a:t>
            </a:r>
            <a:r>
              <a:rPr lang="ja-JP" altLang="en-US" b="0">
                <a:solidFill>
                  <a:srgbClr val="455B70"/>
                </a:solidFill>
                <a:latin typeface="Mochiy Pop One OTF ExtraBold" pitchFamily="2" charset="-128"/>
                <a:ea typeface="Mochiy Pop One OTF ExtraBold" pitchFamily="2" charset="-128"/>
              </a:rPr>
              <a:t>のこと</a:t>
            </a:r>
            <a:endParaRPr lang="ja-JP" altLang="en-US" sz="3200" b="0">
              <a:solidFill>
                <a:srgbClr val="455B70"/>
              </a:solidFill>
              <a:latin typeface="Mochiy Pop One OTF ExtraBold" pitchFamily="2" charset="-128"/>
              <a:ea typeface="Mochiy Pop One OTF ExtraBold" pitchFamily="2" charset="-128"/>
            </a:endParaRPr>
          </a:p>
        </p:txBody>
      </p:sp>
      <p:pic>
        <p:nvPicPr>
          <p:cNvPr id="22" name="図 21">
            <a:extLst>
              <a:ext uri="{FF2B5EF4-FFF2-40B4-BE49-F238E27FC236}">
                <a16:creationId xmlns:a16="http://schemas.microsoft.com/office/drawing/2014/main" id="{0426B654-4FC9-6BF4-7690-FAD6D1F51887}"/>
              </a:ext>
            </a:extLst>
          </p:cNvPr>
          <p:cNvPicPr>
            <a:picLocks noChangeAspect="1"/>
          </p:cNvPicPr>
          <p:nvPr/>
        </p:nvPicPr>
        <p:blipFill>
          <a:blip r:embed="rId6"/>
          <a:stretch>
            <a:fillRect/>
          </a:stretch>
        </p:blipFill>
        <p:spPr>
          <a:xfrm flipV="1">
            <a:off x="1520194" y="1668229"/>
            <a:ext cx="2880320" cy="68761"/>
          </a:xfrm>
          <a:prstGeom prst="rect">
            <a:avLst/>
          </a:prstGeom>
        </p:spPr>
      </p:pic>
    </p:spTree>
    <p:extLst>
      <p:ext uri="{BB962C8B-B14F-4D97-AF65-F5344CB8AC3E}">
        <p14:creationId xmlns:p14="http://schemas.microsoft.com/office/powerpoint/2010/main" val="26413182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F5E52-380D-1AC7-1281-FDE72C3B5321}"/>
            </a:ext>
          </a:extLst>
        </p:cNvPr>
        <p:cNvGrpSpPr/>
        <p:nvPr/>
      </p:nvGrpSpPr>
      <p:grpSpPr>
        <a:xfrm>
          <a:off x="0" y="0"/>
          <a:ext cx="0" cy="0"/>
          <a:chOff x="0" y="0"/>
          <a:chExt cx="0" cy="0"/>
        </a:xfrm>
      </p:grpSpPr>
      <p:pic>
        <p:nvPicPr>
          <p:cNvPr id="3" name="図 2" descr="テキスト, 手紙, ホワイトボード&#10;&#10;自動的に生成された説明">
            <a:extLst>
              <a:ext uri="{FF2B5EF4-FFF2-40B4-BE49-F238E27FC236}">
                <a16:creationId xmlns:a16="http://schemas.microsoft.com/office/drawing/2014/main" id="{C95B2BF4-ED7B-C1DF-3894-24826BA7C0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3" name="図 22" descr="光 が含まれている画像&#10;&#10;自動的に生成された説明">
            <a:extLst>
              <a:ext uri="{FF2B5EF4-FFF2-40B4-BE49-F238E27FC236}">
                <a16:creationId xmlns:a16="http://schemas.microsoft.com/office/drawing/2014/main" id="{5E68FB9E-679C-0EEF-66B9-EBED9A382AD7}"/>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816768" y="-734033"/>
            <a:ext cx="723876" cy="723876"/>
          </a:xfrm>
          <a:prstGeom prst="rect">
            <a:avLst/>
          </a:prstGeom>
        </p:spPr>
      </p:pic>
      <p:sp>
        <p:nvSpPr>
          <p:cNvPr id="4" name="コンテンツ プレースホルダー 2">
            <a:extLst>
              <a:ext uri="{FF2B5EF4-FFF2-40B4-BE49-F238E27FC236}">
                <a16:creationId xmlns:a16="http://schemas.microsoft.com/office/drawing/2014/main" id="{CAB8C829-2410-475A-1AF3-1C0E34BA4E17}"/>
              </a:ext>
            </a:extLst>
          </p:cNvPr>
          <p:cNvSpPr>
            <a:spLocks noGrp="1"/>
          </p:cNvSpPr>
          <p:nvPr>
            <p:ph idx="1"/>
          </p:nvPr>
        </p:nvSpPr>
        <p:spPr>
          <a:xfrm>
            <a:off x="1415480" y="1160681"/>
            <a:ext cx="3096344" cy="570784"/>
          </a:xfrm>
        </p:spPr>
        <p:txBody>
          <a:bodyPr>
            <a:noAutofit/>
          </a:bodyPr>
          <a:lstStyle/>
          <a:p>
            <a:pPr marL="0" indent="0">
              <a:lnSpc>
                <a:spcPct val="100000"/>
              </a:lnSpc>
              <a:buNone/>
            </a:pPr>
            <a:r>
              <a:rPr lang="ja-JP" altLang="en-US" b="0">
                <a:solidFill>
                  <a:srgbClr val="455B70"/>
                </a:solidFill>
                <a:latin typeface="Mochiy Pop One OTF ExtraBold" pitchFamily="2" charset="-128"/>
                <a:ea typeface="Mochiy Pop One OTF ExtraBold" pitchFamily="2" charset="-128"/>
              </a:rPr>
              <a:t>妊娠中の</a:t>
            </a:r>
            <a:r>
              <a:rPr lang="ja-JP" altLang="en-US" sz="3200" b="0">
                <a:solidFill>
                  <a:srgbClr val="E67D89"/>
                </a:solidFill>
                <a:latin typeface="Mochiy Pop One OTF ExtraBold" pitchFamily="2" charset="-128"/>
                <a:ea typeface="Mochiy Pop One OTF ExtraBold" pitchFamily="2" charset="-128"/>
              </a:rPr>
              <a:t>薬</a:t>
            </a:r>
            <a:r>
              <a:rPr lang="ja-JP" altLang="en-US" b="0">
                <a:solidFill>
                  <a:srgbClr val="455B70"/>
                </a:solidFill>
                <a:latin typeface="Mochiy Pop One OTF ExtraBold" pitchFamily="2" charset="-128"/>
                <a:ea typeface="Mochiy Pop One OTF ExtraBold" pitchFamily="2" charset="-128"/>
              </a:rPr>
              <a:t>のこと</a:t>
            </a:r>
            <a:endParaRPr lang="ja-JP" altLang="en-US" sz="3200" b="0">
              <a:solidFill>
                <a:srgbClr val="455B70"/>
              </a:solidFill>
              <a:latin typeface="Mochiy Pop One OTF ExtraBold" pitchFamily="2" charset="-128"/>
              <a:ea typeface="Mochiy Pop One OTF ExtraBold" pitchFamily="2" charset="-128"/>
            </a:endParaRPr>
          </a:p>
        </p:txBody>
      </p:sp>
      <p:pic>
        <p:nvPicPr>
          <p:cNvPr id="22" name="図 21">
            <a:extLst>
              <a:ext uri="{FF2B5EF4-FFF2-40B4-BE49-F238E27FC236}">
                <a16:creationId xmlns:a16="http://schemas.microsoft.com/office/drawing/2014/main" id="{2C5CFF77-017E-9AE5-2913-DE845051E175}"/>
              </a:ext>
            </a:extLst>
          </p:cNvPr>
          <p:cNvPicPr>
            <a:picLocks noChangeAspect="1"/>
          </p:cNvPicPr>
          <p:nvPr/>
        </p:nvPicPr>
        <p:blipFill>
          <a:blip r:embed="rId5"/>
          <a:stretch>
            <a:fillRect/>
          </a:stretch>
        </p:blipFill>
        <p:spPr>
          <a:xfrm flipV="1">
            <a:off x="1520194" y="1668229"/>
            <a:ext cx="2880320" cy="68761"/>
          </a:xfrm>
          <a:prstGeom prst="rect">
            <a:avLst/>
          </a:prstGeom>
        </p:spPr>
      </p:pic>
      <p:pic>
        <p:nvPicPr>
          <p:cNvPr id="7" name="図 6" descr="夜空に浮かぶ月の絵&#10;&#10;中程度の精度で自動的に生成された説明">
            <a:extLst>
              <a:ext uri="{FF2B5EF4-FFF2-40B4-BE49-F238E27FC236}">
                <a16:creationId xmlns:a16="http://schemas.microsoft.com/office/drawing/2014/main" id="{A90949A0-980C-78C4-08A6-BD9107FA3B16}"/>
              </a:ext>
            </a:extLst>
          </p:cNvPr>
          <p:cNvPicPr>
            <a:picLocks noChangeAspect="1"/>
          </p:cNvPicPr>
          <p:nvPr/>
        </p:nvPicPr>
        <p:blipFill>
          <a:blip r:embed="rId6">
            <a:alphaModFix amt="37000"/>
            <a:extLst>
              <a:ext uri="{28A0092B-C50C-407E-A947-70E740481C1C}">
                <a14:useLocalDpi xmlns:a14="http://schemas.microsoft.com/office/drawing/2010/main" val="0"/>
              </a:ext>
            </a:extLst>
          </a:blip>
          <a:stretch>
            <a:fillRect/>
          </a:stretch>
        </p:blipFill>
        <p:spPr>
          <a:xfrm>
            <a:off x="1631802" y="2072596"/>
            <a:ext cx="4603285" cy="1681414"/>
          </a:xfrm>
          <a:prstGeom prst="rect">
            <a:avLst/>
          </a:prstGeom>
        </p:spPr>
      </p:pic>
      <p:sp>
        <p:nvSpPr>
          <p:cNvPr id="2" name="コンテンツ プレースホルダー 2">
            <a:extLst>
              <a:ext uri="{FF2B5EF4-FFF2-40B4-BE49-F238E27FC236}">
                <a16:creationId xmlns:a16="http://schemas.microsoft.com/office/drawing/2014/main" id="{82903E48-8A72-1508-46A4-7911DD34F3EF}"/>
              </a:ext>
            </a:extLst>
          </p:cNvPr>
          <p:cNvSpPr txBox="1">
            <a:spLocks/>
          </p:cNvSpPr>
          <p:nvPr/>
        </p:nvSpPr>
        <p:spPr>
          <a:xfrm>
            <a:off x="2384561" y="2606754"/>
            <a:ext cx="7424226" cy="5707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4000" b="0">
                <a:solidFill>
                  <a:srgbClr val="455B70"/>
                </a:solidFill>
                <a:latin typeface="Mochiy Pop One OTF ExtraBold" pitchFamily="2" charset="-128"/>
                <a:ea typeface="Mochiy Pop One OTF ExtraBold" pitchFamily="2" charset="-128"/>
              </a:rPr>
              <a:t>薬もやめた方がいいのでは</a:t>
            </a:r>
            <a:r>
              <a:rPr lang="en-US" altLang="ja-JP" sz="4000" b="0" dirty="0">
                <a:solidFill>
                  <a:srgbClr val="455B70"/>
                </a:solidFill>
                <a:latin typeface="Mochiy Pop One OTF ExtraBold" pitchFamily="2" charset="-128"/>
                <a:ea typeface="Mochiy Pop One OTF ExtraBold" pitchFamily="2" charset="-128"/>
              </a:rPr>
              <a:t>…</a:t>
            </a:r>
            <a:r>
              <a:rPr lang="ja-JP" altLang="en-US" sz="4000" b="0">
                <a:solidFill>
                  <a:srgbClr val="455B70"/>
                </a:solidFill>
                <a:latin typeface="Mochiy Pop One OTF ExtraBold" pitchFamily="2" charset="-128"/>
                <a:ea typeface="Mochiy Pop One OTF ExtraBold" pitchFamily="2" charset="-128"/>
              </a:rPr>
              <a:t>？</a:t>
            </a:r>
            <a:endParaRPr lang="ja-JP" altLang="en-US" sz="4000" b="0">
              <a:solidFill>
                <a:schemeClr val="bg1"/>
              </a:solidFill>
              <a:latin typeface="Mochiy Pop One OTF ExtraBold" pitchFamily="2" charset="-128"/>
              <a:ea typeface="Mochiy Pop One OTF ExtraBold" pitchFamily="2" charset="-128"/>
            </a:endParaRPr>
          </a:p>
        </p:txBody>
      </p:sp>
      <p:pic>
        <p:nvPicPr>
          <p:cNvPr id="10" name="図 9" descr="円&#10;&#10;自動的に生成された説明">
            <a:extLst>
              <a:ext uri="{FF2B5EF4-FFF2-40B4-BE49-F238E27FC236}">
                <a16:creationId xmlns:a16="http://schemas.microsoft.com/office/drawing/2014/main" id="{C3A1C64B-1AD9-F0A0-7615-73685DDD2528}"/>
              </a:ext>
            </a:extLst>
          </p:cNvPr>
          <p:cNvPicPr>
            <a:picLocks noChangeAspect="1"/>
          </p:cNvPicPr>
          <p:nvPr/>
        </p:nvPicPr>
        <p:blipFill>
          <a:blip r:embed="rId7">
            <a:alphaModFix amt="87000"/>
            <a:extLst>
              <a:ext uri="{28A0092B-C50C-407E-A947-70E740481C1C}">
                <a14:useLocalDpi xmlns:a14="http://schemas.microsoft.com/office/drawing/2010/main" val="0"/>
              </a:ext>
            </a:extLst>
          </a:blip>
          <a:stretch>
            <a:fillRect/>
          </a:stretch>
        </p:blipFill>
        <p:spPr>
          <a:xfrm>
            <a:off x="4485408" y="4163368"/>
            <a:ext cx="3221182" cy="1754909"/>
          </a:xfrm>
          <a:prstGeom prst="rect">
            <a:avLst/>
          </a:prstGeom>
        </p:spPr>
      </p:pic>
      <p:sp>
        <p:nvSpPr>
          <p:cNvPr id="11" name="コンテンツ プレースホルダー 2">
            <a:extLst>
              <a:ext uri="{FF2B5EF4-FFF2-40B4-BE49-F238E27FC236}">
                <a16:creationId xmlns:a16="http://schemas.microsoft.com/office/drawing/2014/main" id="{4D81E914-D1EA-5968-EF50-77A60CC67ED3}"/>
              </a:ext>
            </a:extLst>
          </p:cNvPr>
          <p:cNvSpPr txBox="1">
            <a:spLocks/>
          </p:cNvSpPr>
          <p:nvPr/>
        </p:nvSpPr>
        <p:spPr>
          <a:xfrm rot="5400000">
            <a:off x="5750790" y="3464190"/>
            <a:ext cx="690419" cy="5707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4000" b="0">
                <a:solidFill>
                  <a:srgbClr val="455B70"/>
                </a:solidFill>
                <a:latin typeface="Mochiy Pop One OTF ExtraBold" pitchFamily="2" charset="-128"/>
                <a:ea typeface="Mochiy Pop One OTF ExtraBold" pitchFamily="2" charset="-128"/>
              </a:rPr>
              <a:t>→</a:t>
            </a:r>
            <a:endParaRPr lang="ja-JP" altLang="en-US" sz="4000" b="0">
              <a:solidFill>
                <a:schemeClr val="bg1"/>
              </a:solidFill>
              <a:latin typeface="Mochiy Pop One OTF ExtraBold" pitchFamily="2" charset="-128"/>
              <a:ea typeface="Mochiy Pop One OTF ExtraBold" pitchFamily="2" charset="-128"/>
            </a:endParaRPr>
          </a:p>
        </p:txBody>
      </p:sp>
      <p:sp>
        <p:nvSpPr>
          <p:cNvPr id="12" name="コンテンツ プレースホルダー 2">
            <a:extLst>
              <a:ext uri="{FF2B5EF4-FFF2-40B4-BE49-F238E27FC236}">
                <a16:creationId xmlns:a16="http://schemas.microsoft.com/office/drawing/2014/main" id="{3ED4E75C-2590-0FD5-1658-B6225FAEF886}"/>
              </a:ext>
            </a:extLst>
          </p:cNvPr>
          <p:cNvSpPr txBox="1">
            <a:spLocks/>
          </p:cNvSpPr>
          <p:nvPr/>
        </p:nvSpPr>
        <p:spPr>
          <a:xfrm>
            <a:off x="5033840" y="4730425"/>
            <a:ext cx="2862360" cy="5707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4800" b="0">
                <a:solidFill>
                  <a:schemeClr val="bg1"/>
                </a:solidFill>
                <a:latin typeface="Mochiy Pop One OTF ExtraBold" pitchFamily="2" charset="-128"/>
                <a:ea typeface="Mochiy Pop One OTF ExtraBold" pitchFamily="2" charset="-128"/>
              </a:rPr>
              <a:t>間違い</a:t>
            </a:r>
            <a:r>
              <a:rPr lang="en-US" altLang="ja-JP" sz="4800" b="0" dirty="0">
                <a:solidFill>
                  <a:schemeClr val="bg1"/>
                </a:solidFill>
                <a:latin typeface="Mochiy Pop One OTF ExtraBold" pitchFamily="2" charset="-128"/>
                <a:ea typeface="Mochiy Pop One OTF ExtraBold" pitchFamily="2" charset="-128"/>
              </a:rPr>
              <a:t>!</a:t>
            </a:r>
            <a:endParaRPr lang="ja-JP" altLang="en-US" sz="4800" b="0">
              <a:solidFill>
                <a:schemeClr val="bg1"/>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34171873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22EC1-BE74-71EF-5596-63B11EDCD24C}"/>
            </a:ext>
          </a:extLst>
        </p:cNvPr>
        <p:cNvGrpSpPr/>
        <p:nvPr/>
      </p:nvGrpSpPr>
      <p:grpSpPr>
        <a:xfrm>
          <a:off x="0" y="0"/>
          <a:ext cx="0" cy="0"/>
          <a:chOff x="0" y="0"/>
          <a:chExt cx="0" cy="0"/>
        </a:xfrm>
      </p:grpSpPr>
      <p:pic>
        <p:nvPicPr>
          <p:cNvPr id="2" name="図 1" descr="テキスト, 手紙, ホワイトボード&#10;&#10;自動的に生成された説明">
            <a:extLst>
              <a:ext uri="{FF2B5EF4-FFF2-40B4-BE49-F238E27FC236}">
                <a16:creationId xmlns:a16="http://schemas.microsoft.com/office/drawing/2014/main" id="{34FE53DE-7535-B875-6386-A7EBF98DC2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コンテンツ プレースホルダー 2">
            <a:extLst>
              <a:ext uri="{FF2B5EF4-FFF2-40B4-BE49-F238E27FC236}">
                <a16:creationId xmlns:a16="http://schemas.microsoft.com/office/drawing/2014/main" id="{DFA02197-2D89-8C76-200C-7DC941B7D24D}"/>
              </a:ext>
            </a:extLst>
          </p:cNvPr>
          <p:cNvSpPr txBox="1">
            <a:spLocks/>
          </p:cNvSpPr>
          <p:nvPr/>
        </p:nvSpPr>
        <p:spPr>
          <a:xfrm>
            <a:off x="3732074" y="4284017"/>
            <a:ext cx="9132678" cy="5707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「調子がいいから飲まなくてもいいや」</a:t>
            </a:r>
          </a:p>
        </p:txBody>
      </p:sp>
      <p:pic>
        <p:nvPicPr>
          <p:cNvPr id="12" name="図 11" descr="光 が含まれている画像&#10;&#10;自動的に生成された説明">
            <a:extLst>
              <a:ext uri="{FF2B5EF4-FFF2-40B4-BE49-F238E27FC236}">
                <a16:creationId xmlns:a16="http://schemas.microsoft.com/office/drawing/2014/main" id="{1B4946BB-EFED-102F-F99B-33E3B1F15604}"/>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1795159" y="2636912"/>
            <a:ext cx="1636545" cy="1636545"/>
          </a:xfrm>
          <a:prstGeom prst="rect">
            <a:avLst/>
          </a:prstGeom>
        </p:spPr>
      </p:pic>
      <p:sp>
        <p:nvSpPr>
          <p:cNvPr id="8" name="コンテンツ プレースホルダー 2">
            <a:extLst>
              <a:ext uri="{FF2B5EF4-FFF2-40B4-BE49-F238E27FC236}">
                <a16:creationId xmlns:a16="http://schemas.microsoft.com/office/drawing/2014/main" id="{774585A2-C770-FD39-3506-304B3F2504A9}"/>
              </a:ext>
            </a:extLst>
          </p:cNvPr>
          <p:cNvSpPr txBox="1">
            <a:spLocks/>
          </p:cNvSpPr>
          <p:nvPr/>
        </p:nvSpPr>
        <p:spPr>
          <a:xfrm>
            <a:off x="1529661" y="3218256"/>
            <a:ext cx="9132678" cy="5707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実は、</a:t>
            </a:r>
            <a:r>
              <a:rPr lang="en-US" altLang="ja-JP" b="0" dirty="0">
                <a:solidFill>
                  <a:srgbClr val="455B70"/>
                </a:solidFill>
                <a:latin typeface="Mochiy Pop One OTF ExtraBold" pitchFamily="2" charset="-128"/>
                <a:ea typeface="Mochiy Pop One OTF ExtraBold" pitchFamily="2" charset="-128"/>
              </a:rPr>
              <a:t>  </a:t>
            </a:r>
            <a:r>
              <a:rPr lang="ja-JP" altLang="en-US" b="0">
                <a:solidFill>
                  <a:srgbClr val="455B70"/>
                </a:solidFill>
                <a:latin typeface="Mochiy Pop One OTF ExtraBold" pitchFamily="2" charset="-128"/>
                <a:ea typeface="Mochiy Pop One OTF ExtraBold" pitchFamily="2" charset="-128"/>
              </a:rPr>
              <a:t>薬を飲んでいるから状態が安定している</a:t>
            </a:r>
          </a:p>
        </p:txBody>
      </p:sp>
      <p:sp>
        <p:nvSpPr>
          <p:cNvPr id="4" name="コンテンツ プレースホルダー 2">
            <a:extLst>
              <a:ext uri="{FF2B5EF4-FFF2-40B4-BE49-F238E27FC236}">
                <a16:creationId xmlns:a16="http://schemas.microsoft.com/office/drawing/2014/main" id="{E8DAAAA0-9AAA-9541-7A1A-2C71432537FD}"/>
              </a:ext>
            </a:extLst>
          </p:cNvPr>
          <p:cNvSpPr>
            <a:spLocks noGrp="1"/>
          </p:cNvSpPr>
          <p:nvPr>
            <p:ph idx="1"/>
          </p:nvPr>
        </p:nvSpPr>
        <p:spPr>
          <a:xfrm>
            <a:off x="1415480" y="1160681"/>
            <a:ext cx="3096344" cy="570784"/>
          </a:xfrm>
        </p:spPr>
        <p:txBody>
          <a:bodyPr>
            <a:noAutofit/>
          </a:bodyPr>
          <a:lstStyle/>
          <a:p>
            <a:pPr marL="0" indent="0">
              <a:lnSpc>
                <a:spcPct val="100000"/>
              </a:lnSpc>
              <a:buNone/>
            </a:pPr>
            <a:r>
              <a:rPr lang="ja-JP" altLang="en-US" b="0">
                <a:solidFill>
                  <a:srgbClr val="455B70"/>
                </a:solidFill>
                <a:latin typeface="Mochiy Pop One OTF ExtraBold" pitchFamily="2" charset="-128"/>
                <a:ea typeface="Mochiy Pop One OTF ExtraBold" pitchFamily="2" charset="-128"/>
              </a:rPr>
              <a:t>妊娠中の</a:t>
            </a:r>
            <a:r>
              <a:rPr lang="ja-JP" altLang="en-US" sz="3200" b="0">
                <a:solidFill>
                  <a:srgbClr val="E67D89"/>
                </a:solidFill>
                <a:latin typeface="Mochiy Pop One OTF ExtraBold" pitchFamily="2" charset="-128"/>
                <a:ea typeface="Mochiy Pop One OTF ExtraBold" pitchFamily="2" charset="-128"/>
              </a:rPr>
              <a:t>薬</a:t>
            </a:r>
            <a:r>
              <a:rPr lang="ja-JP" altLang="en-US" b="0">
                <a:solidFill>
                  <a:srgbClr val="455B70"/>
                </a:solidFill>
                <a:latin typeface="Mochiy Pop One OTF ExtraBold" pitchFamily="2" charset="-128"/>
                <a:ea typeface="Mochiy Pop One OTF ExtraBold" pitchFamily="2" charset="-128"/>
              </a:rPr>
              <a:t>のこと</a:t>
            </a:r>
            <a:endParaRPr lang="ja-JP" altLang="en-US" sz="3200" b="0">
              <a:solidFill>
                <a:srgbClr val="455B70"/>
              </a:solidFill>
              <a:latin typeface="Mochiy Pop One OTF ExtraBold" pitchFamily="2" charset="-128"/>
              <a:ea typeface="Mochiy Pop One OTF ExtraBold" pitchFamily="2" charset="-128"/>
            </a:endParaRPr>
          </a:p>
        </p:txBody>
      </p:sp>
      <p:pic>
        <p:nvPicPr>
          <p:cNvPr id="6" name="図 5">
            <a:extLst>
              <a:ext uri="{FF2B5EF4-FFF2-40B4-BE49-F238E27FC236}">
                <a16:creationId xmlns:a16="http://schemas.microsoft.com/office/drawing/2014/main" id="{826861F6-1C72-947D-15D7-25D1EEE4018F}"/>
              </a:ext>
            </a:extLst>
          </p:cNvPr>
          <p:cNvPicPr>
            <a:picLocks noChangeAspect="1"/>
          </p:cNvPicPr>
          <p:nvPr/>
        </p:nvPicPr>
        <p:blipFill>
          <a:blip r:embed="rId5"/>
          <a:stretch>
            <a:fillRect/>
          </a:stretch>
        </p:blipFill>
        <p:spPr>
          <a:xfrm flipV="1">
            <a:off x="1520194" y="1668229"/>
            <a:ext cx="2880320" cy="68761"/>
          </a:xfrm>
          <a:prstGeom prst="rect">
            <a:avLst/>
          </a:prstGeom>
        </p:spPr>
      </p:pic>
      <p:sp>
        <p:nvSpPr>
          <p:cNvPr id="3" name="乗算記号 2">
            <a:extLst>
              <a:ext uri="{FF2B5EF4-FFF2-40B4-BE49-F238E27FC236}">
                <a16:creationId xmlns:a16="http://schemas.microsoft.com/office/drawing/2014/main" id="{2716D60C-93F3-9D01-5D3F-1B7BD62ECC40}"/>
              </a:ext>
            </a:extLst>
          </p:cNvPr>
          <p:cNvSpPr/>
          <p:nvPr/>
        </p:nvSpPr>
        <p:spPr>
          <a:xfrm>
            <a:off x="7752184" y="3789040"/>
            <a:ext cx="1423139" cy="1436594"/>
          </a:xfrm>
          <a:prstGeom prst="mathMultiply">
            <a:avLst>
              <a:gd name="adj1" fmla="val 6255"/>
            </a:avLst>
          </a:prstGeom>
          <a:solidFill>
            <a:srgbClr val="E65489">
              <a:alpha val="4978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45373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E6FC3-41B5-AB5B-8EF5-A491CE7ADBA4}"/>
            </a:ext>
          </a:extLst>
        </p:cNvPr>
        <p:cNvGrpSpPr/>
        <p:nvPr/>
      </p:nvGrpSpPr>
      <p:grpSpPr>
        <a:xfrm>
          <a:off x="0" y="0"/>
          <a:ext cx="0" cy="0"/>
          <a:chOff x="0" y="0"/>
          <a:chExt cx="0" cy="0"/>
        </a:xfrm>
      </p:grpSpPr>
      <p:pic>
        <p:nvPicPr>
          <p:cNvPr id="9" name="図 8" descr="テキスト, 手紙, ホワイトボード&#10;&#10;自動的に生成された説明">
            <a:extLst>
              <a:ext uri="{FF2B5EF4-FFF2-40B4-BE49-F238E27FC236}">
                <a16:creationId xmlns:a16="http://schemas.microsoft.com/office/drawing/2014/main" id="{902B3FAB-45E0-49D1-1FF5-6D75AEE715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コンテンツ プレースホルダー 2">
            <a:extLst>
              <a:ext uri="{FF2B5EF4-FFF2-40B4-BE49-F238E27FC236}">
                <a16:creationId xmlns:a16="http://schemas.microsoft.com/office/drawing/2014/main" id="{72FFD570-31F5-94F1-AD22-31708DBA37AF}"/>
              </a:ext>
            </a:extLst>
          </p:cNvPr>
          <p:cNvSpPr txBox="1">
            <a:spLocks/>
          </p:cNvSpPr>
          <p:nvPr/>
        </p:nvSpPr>
        <p:spPr>
          <a:xfrm>
            <a:off x="1529661" y="2447020"/>
            <a:ext cx="9132678" cy="5707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病気の原因</a:t>
            </a:r>
            <a:r>
              <a:rPr lang="en-US" altLang="ja-JP" sz="3600" b="0" dirty="0">
                <a:solidFill>
                  <a:srgbClr val="455B70"/>
                </a:solidFill>
                <a:latin typeface="Mochiy Pop One OTF ExtraBold" pitchFamily="2" charset="-128"/>
                <a:ea typeface="Mochiy Pop One OTF ExtraBold" pitchFamily="2" charset="-128"/>
              </a:rPr>
              <a:t>  &lt;</a:t>
            </a:r>
            <a:r>
              <a:rPr lang="ja-JP" altLang="en-US" sz="3600" b="0">
                <a:solidFill>
                  <a:srgbClr val="455B70"/>
                </a:solidFill>
                <a:latin typeface="Mochiy Pop One OTF ExtraBold" pitchFamily="2" charset="-128"/>
                <a:ea typeface="Mochiy Pop One OTF ExtraBold" pitchFamily="2" charset="-128"/>
              </a:rPr>
              <a:t>内服薬によるもの</a:t>
            </a:r>
            <a:r>
              <a:rPr lang="en-US" altLang="ja-JP" sz="3600" b="0" dirty="0">
                <a:solidFill>
                  <a:srgbClr val="455B70"/>
                </a:solidFill>
                <a:latin typeface="Mochiy Pop One OTF ExtraBold" pitchFamily="2" charset="-128"/>
                <a:ea typeface="Mochiy Pop One OTF ExtraBold" pitchFamily="2" charset="-128"/>
              </a:rPr>
              <a:t>&gt;</a:t>
            </a:r>
            <a:endParaRPr lang="ja-JP" altLang="en-US" sz="3600" b="0">
              <a:solidFill>
                <a:srgbClr val="455B70"/>
              </a:solidFill>
              <a:latin typeface="Mochiy Pop One OTF ExtraBold" pitchFamily="2" charset="-128"/>
              <a:ea typeface="Mochiy Pop One OTF ExtraBold" pitchFamily="2" charset="-128"/>
            </a:endParaRPr>
          </a:p>
        </p:txBody>
      </p:sp>
      <p:sp>
        <p:nvSpPr>
          <p:cNvPr id="8" name="コンテンツ プレースホルダー 2">
            <a:extLst>
              <a:ext uri="{FF2B5EF4-FFF2-40B4-BE49-F238E27FC236}">
                <a16:creationId xmlns:a16="http://schemas.microsoft.com/office/drawing/2014/main" id="{15D373A6-DFD0-AE1C-5656-AC469DBC8D92}"/>
              </a:ext>
            </a:extLst>
          </p:cNvPr>
          <p:cNvSpPr txBox="1">
            <a:spLocks/>
          </p:cNvSpPr>
          <p:nvPr/>
        </p:nvSpPr>
        <p:spPr>
          <a:xfrm>
            <a:off x="1090614" y="4514400"/>
            <a:ext cx="10045946" cy="5707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rgbClr val="54AA82"/>
                </a:solidFill>
                <a:latin typeface="Mochiy Pop One OTF ExtraBold" pitchFamily="2" charset="-128"/>
                <a:ea typeface="Mochiy Pop One OTF ExtraBold" pitchFamily="2" charset="-128"/>
              </a:rPr>
              <a:t>特殊な薬以外赤ちゃんへの影響は少ない</a:t>
            </a:r>
          </a:p>
        </p:txBody>
      </p:sp>
      <p:pic>
        <p:nvPicPr>
          <p:cNvPr id="6" name="図 5" descr="背景パターン&#10;&#10;自動的に生成された説明">
            <a:extLst>
              <a:ext uri="{FF2B5EF4-FFF2-40B4-BE49-F238E27FC236}">
                <a16:creationId xmlns:a16="http://schemas.microsoft.com/office/drawing/2014/main" id="{5E7293C6-343A-4C8B-9156-7BCFB0535D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1864" y="3196483"/>
            <a:ext cx="2484095" cy="808581"/>
          </a:xfrm>
          <a:prstGeom prst="rect">
            <a:avLst/>
          </a:prstGeom>
        </p:spPr>
      </p:pic>
      <p:sp>
        <p:nvSpPr>
          <p:cNvPr id="3" name="コンテンツ プレースホルダー 2">
            <a:extLst>
              <a:ext uri="{FF2B5EF4-FFF2-40B4-BE49-F238E27FC236}">
                <a16:creationId xmlns:a16="http://schemas.microsoft.com/office/drawing/2014/main" id="{7CD4D6FB-0B19-9194-FF64-DBF5488FB71F}"/>
              </a:ext>
            </a:extLst>
          </p:cNvPr>
          <p:cNvSpPr txBox="1">
            <a:spLocks/>
          </p:cNvSpPr>
          <p:nvPr/>
        </p:nvSpPr>
        <p:spPr>
          <a:xfrm>
            <a:off x="4797904" y="3289254"/>
            <a:ext cx="2596189" cy="5707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altLang="ja-JP" sz="4400" b="0" dirty="0">
                <a:solidFill>
                  <a:schemeClr val="bg1"/>
                </a:solidFill>
                <a:latin typeface="Mochiy Pop One OTF ExtraBold" pitchFamily="2" charset="-128"/>
                <a:ea typeface="Mochiy Pop One OTF ExtraBold" pitchFamily="2" charset="-128"/>
              </a:rPr>
              <a:t>1%</a:t>
            </a:r>
            <a:r>
              <a:rPr lang="ja-JP" altLang="en-US" sz="4400" b="0">
                <a:solidFill>
                  <a:schemeClr val="bg1"/>
                </a:solidFill>
                <a:latin typeface="Mochiy Pop One OTF ExtraBold" pitchFamily="2" charset="-128"/>
                <a:ea typeface="Mochiy Pop One OTF ExtraBold" pitchFamily="2" charset="-128"/>
              </a:rPr>
              <a:t>未満</a:t>
            </a:r>
          </a:p>
        </p:txBody>
      </p:sp>
      <p:sp>
        <p:nvSpPr>
          <p:cNvPr id="11" name="テキスト ボックス 10">
            <a:extLst>
              <a:ext uri="{FF2B5EF4-FFF2-40B4-BE49-F238E27FC236}">
                <a16:creationId xmlns:a16="http://schemas.microsoft.com/office/drawing/2014/main" id="{2D113C53-C4B0-7175-E39B-6EEFE9A63F35}"/>
              </a:ext>
            </a:extLst>
          </p:cNvPr>
          <p:cNvSpPr txBox="1"/>
          <p:nvPr/>
        </p:nvSpPr>
        <p:spPr>
          <a:xfrm>
            <a:off x="6640733" y="5870083"/>
            <a:ext cx="5551267" cy="215444"/>
          </a:xfrm>
          <a:prstGeom prst="rect">
            <a:avLst/>
          </a:prstGeom>
          <a:noFill/>
        </p:spPr>
        <p:txBody>
          <a:bodyPr wrap="square" rtlCol="0">
            <a:spAutoFit/>
          </a:bodyPr>
          <a:lstStyle/>
          <a:p>
            <a:pPr algn="ctr"/>
            <a:r>
              <a:rPr lang="ja-JP" altLang="en-US" sz="800" b="1" i="1" dirty="0">
                <a:solidFill>
                  <a:schemeClr val="tx2"/>
                </a:solidFill>
                <a:effectLst/>
                <a:latin typeface="HGMaruGothicMPRO" panose="020F0600000000000000" pitchFamily="34" charset="-128"/>
                <a:ea typeface="HGMaruGothicMPRO" panose="020F0600000000000000" pitchFamily="34" charset="-128"/>
              </a:rPr>
              <a:t>関沢・佐村・四元ら編著　周産期遺伝カウンセリングマニュアル改定</a:t>
            </a:r>
            <a:r>
              <a:rPr lang="en-US" altLang="ja-JP" sz="800" b="1" i="1" dirty="0">
                <a:solidFill>
                  <a:schemeClr val="tx2"/>
                </a:solidFill>
                <a:effectLst/>
                <a:latin typeface="HGMaruGothicMPRO" panose="020F0600000000000000" pitchFamily="34" charset="-128"/>
                <a:ea typeface="HGMaruGothicMPRO" panose="020F0600000000000000" pitchFamily="34" charset="-128"/>
              </a:rPr>
              <a:t>2</a:t>
            </a:r>
            <a:r>
              <a:rPr lang="ja-JP" altLang="en-US" sz="800" b="1" i="1" dirty="0">
                <a:solidFill>
                  <a:schemeClr val="tx2"/>
                </a:solidFill>
                <a:effectLst/>
                <a:latin typeface="HGMaruGothicMPRO" panose="020F0600000000000000" pitchFamily="34" charset="-128"/>
                <a:ea typeface="HGMaruGothicMPRO" panose="020F0600000000000000" pitchFamily="34" charset="-128"/>
              </a:rPr>
              <a:t>版</a:t>
            </a:r>
            <a:endParaRPr kumimoji="1" lang="en-US" altLang="ja-JP" sz="800" b="1" i="1" dirty="0">
              <a:solidFill>
                <a:schemeClr val="tx2"/>
              </a:solidFill>
              <a:latin typeface="HGMaruGothicMPRO" panose="020F0600000000000000" pitchFamily="34" charset="-128"/>
              <a:ea typeface="HGMaruGothicMPRO" panose="020F0600000000000000" pitchFamily="34" charset="-128"/>
            </a:endParaRPr>
          </a:p>
        </p:txBody>
      </p:sp>
      <p:sp>
        <p:nvSpPr>
          <p:cNvPr id="2" name="コンテンツ プレースホルダー 2">
            <a:extLst>
              <a:ext uri="{FF2B5EF4-FFF2-40B4-BE49-F238E27FC236}">
                <a16:creationId xmlns:a16="http://schemas.microsoft.com/office/drawing/2014/main" id="{359DD3C6-771C-77F4-513D-2CA262ACE230}"/>
              </a:ext>
            </a:extLst>
          </p:cNvPr>
          <p:cNvSpPr>
            <a:spLocks noGrp="1"/>
          </p:cNvSpPr>
          <p:nvPr>
            <p:ph idx="1"/>
          </p:nvPr>
        </p:nvSpPr>
        <p:spPr>
          <a:xfrm>
            <a:off x="1415480" y="1160681"/>
            <a:ext cx="3096344" cy="570784"/>
          </a:xfrm>
        </p:spPr>
        <p:txBody>
          <a:bodyPr>
            <a:noAutofit/>
          </a:bodyPr>
          <a:lstStyle/>
          <a:p>
            <a:pPr marL="0" indent="0">
              <a:lnSpc>
                <a:spcPct val="100000"/>
              </a:lnSpc>
              <a:buNone/>
            </a:pPr>
            <a:r>
              <a:rPr lang="ja-JP" altLang="en-US" b="0">
                <a:solidFill>
                  <a:srgbClr val="455B70"/>
                </a:solidFill>
                <a:latin typeface="Mochiy Pop One OTF ExtraBold" pitchFamily="2" charset="-128"/>
                <a:ea typeface="Mochiy Pop One OTF ExtraBold" pitchFamily="2" charset="-128"/>
              </a:rPr>
              <a:t>妊娠中の</a:t>
            </a:r>
            <a:r>
              <a:rPr lang="ja-JP" altLang="en-US" sz="3200" b="0">
                <a:solidFill>
                  <a:srgbClr val="E67D89"/>
                </a:solidFill>
                <a:latin typeface="Mochiy Pop One OTF ExtraBold" pitchFamily="2" charset="-128"/>
                <a:ea typeface="Mochiy Pop One OTF ExtraBold" pitchFamily="2" charset="-128"/>
              </a:rPr>
              <a:t>薬</a:t>
            </a:r>
            <a:r>
              <a:rPr lang="ja-JP" altLang="en-US" b="0">
                <a:solidFill>
                  <a:srgbClr val="455B70"/>
                </a:solidFill>
                <a:latin typeface="Mochiy Pop One OTF ExtraBold" pitchFamily="2" charset="-128"/>
                <a:ea typeface="Mochiy Pop One OTF ExtraBold" pitchFamily="2" charset="-128"/>
              </a:rPr>
              <a:t>のこと</a:t>
            </a:r>
            <a:endParaRPr lang="ja-JP" altLang="en-US" sz="3200" b="0">
              <a:solidFill>
                <a:srgbClr val="455B70"/>
              </a:solidFill>
              <a:latin typeface="Mochiy Pop One OTF ExtraBold" pitchFamily="2" charset="-128"/>
              <a:ea typeface="Mochiy Pop One OTF ExtraBold" pitchFamily="2" charset="-128"/>
            </a:endParaRPr>
          </a:p>
        </p:txBody>
      </p:sp>
      <p:pic>
        <p:nvPicPr>
          <p:cNvPr id="4" name="図 3">
            <a:extLst>
              <a:ext uri="{FF2B5EF4-FFF2-40B4-BE49-F238E27FC236}">
                <a16:creationId xmlns:a16="http://schemas.microsoft.com/office/drawing/2014/main" id="{BA80580F-68B0-AC4C-3CC5-FAB99B9C3BCB}"/>
              </a:ext>
            </a:extLst>
          </p:cNvPr>
          <p:cNvPicPr>
            <a:picLocks noChangeAspect="1"/>
          </p:cNvPicPr>
          <p:nvPr/>
        </p:nvPicPr>
        <p:blipFill>
          <a:blip r:embed="rId5"/>
          <a:stretch>
            <a:fillRect/>
          </a:stretch>
        </p:blipFill>
        <p:spPr>
          <a:xfrm flipV="1">
            <a:off x="1520194" y="1668229"/>
            <a:ext cx="2880320" cy="68761"/>
          </a:xfrm>
          <a:prstGeom prst="rect">
            <a:avLst/>
          </a:prstGeom>
        </p:spPr>
      </p:pic>
    </p:spTree>
    <p:extLst>
      <p:ext uri="{BB962C8B-B14F-4D97-AF65-F5344CB8AC3E}">
        <p14:creationId xmlns:p14="http://schemas.microsoft.com/office/powerpoint/2010/main" val="42305068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BA703-205A-E095-010D-50C0F3422FF7}"/>
            </a:ext>
          </a:extLst>
        </p:cNvPr>
        <p:cNvGrpSpPr/>
        <p:nvPr/>
      </p:nvGrpSpPr>
      <p:grpSpPr>
        <a:xfrm>
          <a:off x="0" y="0"/>
          <a:ext cx="0" cy="0"/>
          <a:chOff x="0" y="0"/>
          <a:chExt cx="0" cy="0"/>
        </a:xfrm>
      </p:grpSpPr>
      <p:pic>
        <p:nvPicPr>
          <p:cNvPr id="3" name="図 2" descr="テキスト, 手紙, ホワイトボード&#10;&#10;自動的に生成された説明">
            <a:extLst>
              <a:ext uri="{FF2B5EF4-FFF2-40B4-BE49-F238E27FC236}">
                <a16:creationId xmlns:a16="http://schemas.microsoft.com/office/drawing/2014/main" id="{3D487844-D428-D4C6-7382-46183CEB08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図 11" descr="アイコン&#10;&#10;中程度の精度で自動的に生成された説明">
            <a:extLst>
              <a:ext uri="{FF2B5EF4-FFF2-40B4-BE49-F238E27FC236}">
                <a16:creationId xmlns:a16="http://schemas.microsoft.com/office/drawing/2014/main" id="{E2B16765-53CB-8297-8C21-F16B20F484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8389" y="3429000"/>
            <a:ext cx="2194591" cy="2318632"/>
          </a:xfrm>
          <a:prstGeom prst="rect">
            <a:avLst/>
          </a:prstGeom>
        </p:spPr>
      </p:pic>
      <p:pic>
        <p:nvPicPr>
          <p:cNvPr id="14" name="図 13">
            <a:extLst>
              <a:ext uri="{FF2B5EF4-FFF2-40B4-BE49-F238E27FC236}">
                <a16:creationId xmlns:a16="http://schemas.microsoft.com/office/drawing/2014/main" id="{BA33D904-63C8-47E3-ADD1-FB97ABEAD4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72537" y="4298921"/>
            <a:ext cx="1648829" cy="1742023"/>
          </a:xfrm>
          <a:prstGeom prst="rect">
            <a:avLst/>
          </a:prstGeom>
        </p:spPr>
      </p:pic>
      <p:pic>
        <p:nvPicPr>
          <p:cNvPr id="16" name="図 15">
            <a:extLst>
              <a:ext uri="{FF2B5EF4-FFF2-40B4-BE49-F238E27FC236}">
                <a16:creationId xmlns:a16="http://schemas.microsoft.com/office/drawing/2014/main" id="{CFF22586-1FA8-4792-5A20-1FA4158DFD85}"/>
              </a:ext>
            </a:extLst>
          </p:cNvPr>
          <p:cNvPicPr>
            <a:picLocks noChangeAspect="1"/>
          </p:cNvPicPr>
          <p:nvPr/>
        </p:nvPicPr>
        <p:blipFill>
          <a:blip r:embed="rId5">
            <a:extLst>
              <a:ext uri="{28A0092B-C50C-407E-A947-70E740481C1C}">
                <a14:useLocalDpi xmlns:a14="http://schemas.microsoft.com/office/drawing/2010/main" val="0"/>
              </a:ext>
            </a:extLst>
          </a:blip>
          <a:srcRect t="32489"/>
          <a:stretch/>
        </p:blipFill>
        <p:spPr>
          <a:xfrm rot="14128334">
            <a:off x="5803710" y="5067246"/>
            <a:ext cx="1498935" cy="1069146"/>
          </a:xfrm>
          <a:prstGeom prst="rect">
            <a:avLst/>
          </a:prstGeom>
        </p:spPr>
      </p:pic>
      <p:sp>
        <p:nvSpPr>
          <p:cNvPr id="2" name="コンテンツ プレースホルダー 2">
            <a:extLst>
              <a:ext uri="{FF2B5EF4-FFF2-40B4-BE49-F238E27FC236}">
                <a16:creationId xmlns:a16="http://schemas.microsoft.com/office/drawing/2014/main" id="{91F3004D-26C9-A9D2-AE53-DB9686D06340}"/>
              </a:ext>
            </a:extLst>
          </p:cNvPr>
          <p:cNvSpPr>
            <a:spLocks noGrp="1"/>
          </p:cNvSpPr>
          <p:nvPr>
            <p:ph idx="1"/>
          </p:nvPr>
        </p:nvSpPr>
        <p:spPr>
          <a:xfrm>
            <a:off x="2207568" y="2858216"/>
            <a:ext cx="7776864" cy="570784"/>
          </a:xfrm>
        </p:spPr>
        <p:txBody>
          <a:bodyPr>
            <a:noAutofit/>
          </a:bodyPr>
          <a:lstStyle/>
          <a:p>
            <a:pPr marL="0" indent="0" algn="ctr">
              <a:lnSpc>
                <a:spcPct val="100000"/>
              </a:lnSpc>
              <a:buNone/>
            </a:pPr>
            <a:r>
              <a:rPr lang="ja-JP" altLang="en-US" sz="3600" b="0">
                <a:solidFill>
                  <a:srgbClr val="455B70"/>
                </a:solidFill>
                <a:latin typeface="Mochiy Pop One OTF ExtraBold" pitchFamily="2" charset="-128"/>
                <a:ea typeface="Mochiy Pop One OTF ExtraBold" pitchFamily="2" charset="-128"/>
              </a:rPr>
              <a:t>薬について医師に相談することを</a:t>
            </a:r>
            <a:endParaRPr lang="en-US" altLang="ja-JP" sz="3600" b="0" dirty="0">
              <a:solidFill>
                <a:srgbClr val="455B70"/>
              </a:solidFill>
              <a:latin typeface="Mochiy Pop One OTF ExtraBold" pitchFamily="2" charset="-128"/>
              <a:ea typeface="Mochiy Pop One OTF ExtraBold" pitchFamily="2" charset="-128"/>
            </a:endParaRPr>
          </a:p>
          <a:p>
            <a:pPr marL="0" indent="0" algn="ctr">
              <a:lnSpc>
                <a:spcPct val="100000"/>
              </a:lnSpc>
              <a:buNone/>
            </a:pPr>
            <a:r>
              <a:rPr lang="ja-JP" altLang="en-US" sz="3600" b="0">
                <a:solidFill>
                  <a:srgbClr val="455B70"/>
                </a:solidFill>
                <a:latin typeface="Mochiy Pop One OTF ExtraBold" pitchFamily="2" charset="-128"/>
                <a:ea typeface="Mochiy Pop One OTF ExtraBold" pitchFamily="2" charset="-128"/>
              </a:rPr>
              <a:t>難しいと考えるひとも</a:t>
            </a:r>
            <a:endParaRPr lang="ja-JP" altLang="en-US" sz="4000" b="0">
              <a:solidFill>
                <a:srgbClr val="455B70"/>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8800120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C3B60-5248-4440-0EBB-B7ABEA97E29F}"/>
            </a:ext>
          </a:extLst>
        </p:cNvPr>
        <p:cNvGrpSpPr/>
        <p:nvPr/>
      </p:nvGrpSpPr>
      <p:grpSpPr>
        <a:xfrm>
          <a:off x="0" y="0"/>
          <a:ext cx="0" cy="0"/>
          <a:chOff x="0" y="0"/>
          <a:chExt cx="0" cy="0"/>
        </a:xfrm>
      </p:grpSpPr>
      <p:pic>
        <p:nvPicPr>
          <p:cNvPr id="9" name="図 8" descr="テキスト, 手紙, ホワイトボード&#10;&#10;自動的に生成された説明">
            <a:extLst>
              <a:ext uri="{FF2B5EF4-FFF2-40B4-BE49-F238E27FC236}">
                <a16:creationId xmlns:a16="http://schemas.microsoft.com/office/drawing/2014/main" id="{9DF85AB9-A909-BF03-222B-AD308B5BDC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0" y="0"/>
            <a:ext cx="12192000" cy="6858000"/>
          </a:xfrm>
          <a:prstGeom prst="rect">
            <a:avLst/>
          </a:prstGeom>
        </p:spPr>
      </p:pic>
      <p:pic>
        <p:nvPicPr>
          <p:cNvPr id="12" name="図 11" descr="アイコン&#10;&#10;中程度の精度で自動的に生成された説明">
            <a:extLst>
              <a:ext uri="{FF2B5EF4-FFF2-40B4-BE49-F238E27FC236}">
                <a16:creationId xmlns:a16="http://schemas.microsoft.com/office/drawing/2014/main" id="{CDBF54FB-BF3C-8DA2-BB58-FABE04BDA2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8389" y="3429000"/>
            <a:ext cx="2194591" cy="2318632"/>
          </a:xfrm>
          <a:prstGeom prst="rect">
            <a:avLst/>
          </a:prstGeom>
        </p:spPr>
      </p:pic>
      <p:pic>
        <p:nvPicPr>
          <p:cNvPr id="14" name="図 13">
            <a:extLst>
              <a:ext uri="{FF2B5EF4-FFF2-40B4-BE49-F238E27FC236}">
                <a16:creationId xmlns:a16="http://schemas.microsoft.com/office/drawing/2014/main" id="{270FCC1D-04E4-80D0-4C12-CDF0265232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72537" y="4298921"/>
            <a:ext cx="1648829" cy="1742023"/>
          </a:xfrm>
          <a:prstGeom prst="rect">
            <a:avLst/>
          </a:prstGeom>
        </p:spPr>
      </p:pic>
      <p:pic>
        <p:nvPicPr>
          <p:cNvPr id="16" name="図 15">
            <a:extLst>
              <a:ext uri="{FF2B5EF4-FFF2-40B4-BE49-F238E27FC236}">
                <a16:creationId xmlns:a16="http://schemas.microsoft.com/office/drawing/2014/main" id="{F445CE7D-B16A-D285-0AD7-48759AB96EE3}"/>
              </a:ext>
            </a:extLst>
          </p:cNvPr>
          <p:cNvPicPr>
            <a:picLocks noChangeAspect="1"/>
          </p:cNvPicPr>
          <p:nvPr/>
        </p:nvPicPr>
        <p:blipFill>
          <a:blip r:embed="rId5">
            <a:extLst>
              <a:ext uri="{28A0092B-C50C-407E-A947-70E740481C1C}">
                <a14:useLocalDpi xmlns:a14="http://schemas.microsoft.com/office/drawing/2010/main" val="0"/>
              </a:ext>
            </a:extLst>
          </a:blip>
          <a:srcRect t="48405"/>
          <a:stretch/>
        </p:blipFill>
        <p:spPr>
          <a:xfrm rot="14128334">
            <a:off x="5907537" y="5121841"/>
            <a:ext cx="1498935" cy="817090"/>
          </a:xfrm>
          <a:prstGeom prst="rect">
            <a:avLst/>
          </a:prstGeom>
        </p:spPr>
      </p:pic>
      <p:sp>
        <p:nvSpPr>
          <p:cNvPr id="5" name="コンテンツ プレースホルダー 2">
            <a:extLst>
              <a:ext uri="{FF2B5EF4-FFF2-40B4-BE49-F238E27FC236}">
                <a16:creationId xmlns:a16="http://schemas.microsoft.com/office/drawing/2014/main" id="{27D82C0E-4602-4493-4B59-4A05DE8705C8}"/>
              </a:ext>
            </a:extLst>
          </p:cNvPr>
          <p:cNvSpPr txBox="1">
            <a:spLocks/>
          </p:cNvSpPr>
          <p:nvPr/>
        </p:nvSpPr>
        <p:spPr>
          <a:xfrm>
            <a:off x="1529661" y="2370878"/>
            <a:ext cx="9132678" cy="5707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医療者側がリスクを恐れ</a:t>
            </a:r>
          </a:p>
        </p:txBody>
      </p:sp>
      <p:sp>
        <p:nvSpPr>
          <p:cNvPr id="6" name="コンテンツ プレースホルダー 2">
            <a:extLst>
              <a:ext uri="{FF2B5EF4-FFF2-40B4-BE49-F238E27FC236}">
                <a16:creationId xmlns:a16="http://schemas.microsoft.com/office/drawing/2014/main" id="{FDF64D32-1292-6E84-9744-9B89AD7E7313}"/>
              </a:ext>
            </a:extLst>
          </p:cNvPr>
          <p:cNvSpPr txBox="1">
            <a:spLocks/>
          </p:cNvSpPr>
          <p:nvPr/>
        </p:nvSpPr>
        <p:spPr>
          <a:xfrm>
            <a:off x="1529661" y="3018949"/>
            <a:ext cx="9132678" cy="13461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4400" b="0">
                <a:solidFill>
                  <a:srgbClr val="E67D89"/>
                </a:solidFill>
                <a:latin typeface="Mochiy Pop One OTF ExtraBold" pitchFamily="2" charset="-128"/>
                <a:ea typeface="Mochiy Pop One OTF ExtraBold" pitchFamily="2" charset="-128"/>
              </a:rPr>
              <a:t>「授乳は控えてください」</a:t>
            </a:r>
            <a:endParaRPr lang="en-US" altLang="ja-JP" sz="4400" b="0" dirty="0">
              <a:solidFill>
                <a:srgbClr val="E67D89"/>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と言ってしまいがち</a:t>
            </a:r>
          </a:p>
        </p:txBody>
      </p:sp>
      <p:sp>
        <p:nvSpPr>
          <p:cNvPr id="10" name="コンテンツ プレースホルダー 2">
            <a:extLst>
              <a:ext uri="{FF2B5EF4-FFF2-40B4-BE49-F238E27FC236}">
                <a16:creationId xmlns:a16="http://schemas.microsoft.com/office/drawing/2014/main" id="{B06DC883-0AF2-4D6E-31A6-965B67C1885E}"/>
              </a:ext>
            </a:extLst>
          </p:cNvPr>
          <p:cNvSpPr txBox="1">
            <a:spLocks/>
          </p:cNvSpPr>
          <p:nvPr/>
        </p:nvSpPr>
        <p:spPr>
          <a:xfrm>
            <a:off x="2855640" y="5085184"/>
            <a:ext cx="6534726" cy="10968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本当は授乳への強い想いがあるのに</a:t>
            </a:r>
            <a:r>
              <a:rPr lang="en-US" altLang="ja-JP" b="0" dirty="0">
                <a:solidFill>
                  <a:srgbClr val="455B70"/>
                </a:solidFill>
                <a:latin typeface="Mochiy Pop One OTF ExtraBold" pitchFamily="2" charset="-128"/>
                <a:ea typeface="Mochiy Pop One OTF ExtraBold" pitchFamily="2" charset="-128"/>
              </a:rPr>
              <a:t>…</a:t>
            </a:r>
            <a:endParaRPr lang="ja-JP" altLang="en-US" b="0">
              <a:solidFill>
                <a:srgbClr val="455B70"/>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17765555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DF429-9E60-B190-3C80-9C50279353D9}"/>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992286FF-71EF-1921-0E21-0B50086DE3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10697CAA-8779-E453-1365-B89BCC3DFEF1}"/>
              </a:ext>
            </a:extLst>
          </p:cNvPr>
          <p:cNvSpPr txBox="1">
            <a:spLocks/>
          </p:cNvSpPr>
          <p:nvPr/>
        </p:nvSpPr>
        <p:spPr>
          <a:xfrm>
            <a:off x="2621153" y="4501723"/>
            <a:ext cx="6953426" cy="8032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4000" b="0">
                <a:solidFill>
                  <a:srgbClr val="455B70"/>
                </a:solidFill>
                <a:latin typeface="Mochiy Pop One OTF ExtraBold" pitchFamily="2" charset="-128"/>
                <a:ea typeface="Mochiy Pop One OTF ExtraBold" pitchFamily="2" charset="-128"/>
              </a:rPr>
              <a:t>目盛の細かい天秤にかける</a:t>
            </a:r>
          </a:p>
        </p:txBody>
      </p:sp>
      <p:pic>
        <p:nvPicPr>
          <p:cNvPr id="6" name="図 5" descr="背景パターン&#10;&#10;自動的に生成された説明">
            <a:extLst>
              <a:ext uri="{FF2B5EF4-FFF2-40B4-BE49-F238E27FC236}">
                <a16:creationId xmlns:a16="http://schemas.microsoft.com/office/drawing/2014/main" id="{AE357E06-91D0-5F35-34B5-C2AC5CFF31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5133" y="2300677"/>
            <a:ext cx="1769328" cy="808581"/>
          </a:xfrm>
          <a:prstGeom prst="rect">
            <a:avLst/>
          </a:prstGeom>
        </p:spPr>
      </p:pic>
      <p:pic>
        <p:nvPicPr>
          <p:cNvPr id="11" name="図 10" descr="背景パターン&#10;&#10;中程度の精度で自動的に生成された説明">
            <a:extLst>
              <a:ext uri="{FF2B5EF4-FFF2-40B4-BE49-F238E27FC236}">
                <a16:creationId xmlns:a16="http://schemas.microsoft.com/office/drawing/2014/main" id="{48F19956-9435-AF90-5DE3-27BAFA4A25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9582" y="2306001"/>
            <a:ext cx="1769328" cy="803257"/>
          </a:xfrm>
          <a:prstGeom prst="rect">
            <a:avLst/>
          </a:prstGeom>
        </p:spPr>
      </p:pic>
      <p:sp>
        <p:nvSpPr>
          <p:cNvPr id="5" name="コンテンツ プレースホルダー 2">
            <a:extLst>
              <a:ext uri="{FF2B5EF4-FFF2-40B4-BE49-F238E27FC236}">
                <a16:creationId xmlns:a16="http://schemas.microsoft.com/office/drawing/2014/main" id="{1E020E75-6106-93D2-D64B-4FEB2F9064B3}"/>
              </a:ext>
            </a:extLst>
          </p:cNvPr>
          <p:cNvSpPr txBox="1">
            <a:spLocks/>
          </p:cNvSpPr>
          <p:nvPr/>
        </p:nvSpPr>
        <p:spPr>
          <a:xfrm>
            <a:off x="3673190" y="2335058"/>
            <a:ext cx="4605567" cy="12477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altLang="ja-JP" sz="4800" b="0" dirty="0">
                <a:solidFill>
                  <a:schemeClr val="bg1"/>
                </a:solidFill>
                <a:latin typeface="Mochiy Pop One OTF ExtraBold" pitchFamily="2" charset="-128"/>
                <a:ea typeface="Mochiy Pop One OTF ExtraBold" pitchFamily="2" charset="-128"/>
              </a:rPr>
              <a:t>YES</a:t>
            </a:r>
            <a:r>
              <a:rPr lang="en-US" altLang="ja-JP" sz="4800" b="0" dirty="0">
                <a:solidFill>
                  <a:srgbClr val="455B70"/>
                </a:solidFill>
                <a:latin typeface="Mochiy Pop One OTF ExtraBold" pitchFamily="2" charset="-128"/>
                <a:ea typeface="Mochiy Pop One OTF ExtraBold" pitchFamily="2" charset="-128"/>
              </a:rPr>
              <a:t>   </a:t>
            </a:r>
            <a:r>
              <a:rPr lang="ja-JP" altLang="en-US" sz="4000" b="0">
                <a:solidFill>
                  <a:srgbClr val="455B70"/>
                </a:solidFill>
                <a:latin typeface="Mochiy Pop One OTF ExtraBold" pitchFamily="2" charset="-128"/>
                <a:ea typeface="Mochiy Pop One OTF ExtraBold" pitchFamily="2" charset="-128"/>
              </a:rPr>
              <a:t>か</a:t>
            </a:r>
            <a:r>
              <a:rPr lang="en-US" altLang="ja-JP" sz="4000" b="0" dirty="0">
                <a:solidFill>
                  <a:srgbClr val="455B70"/>
                </a:solidFill>
                <a:latin typeface="Mochiy Pop One OTF ExtraBold" pitchFamily="2" charset="-128"/>
                <a:ea typeface="Mochiy Pop One OTF ExtraBold" pitchFamily="2" charset="-128"/>
              </a:rPr>
              <a:t> </a:t>
            </a:r>
            <a:r>
              <a:rPr lang="en-US" altLang="ja-JP" sz="4800" b="0" dirty="0">
                <a:solidFill>
                  <a:srgbClr val="455B70"/>
                </a:solidFill>
                <a:latin typeface="Mochiy Pop One OTF ExtraBold" pitchFamily="2" charset="-128"/>
                <a:ea typeface="Mochiy Pop One OTF ExtraBold" pitchFamily="2" charset="-128"/>
              </a:rPr>
              <a:t>   </a:t>
            </a:r>
            <a:r>
              <a:rPr lang="en-US" altLang="ja-JP" sz="4800" b="0" dirty="0">
                <a:solidFill>
                  <a:schemeClr val="bg1"/>
                </a:solidFill>
                <a:latin typeface="Mochiy Pop One OTF ExtraBold" pitchFamily="2" charset="-128"/>
                <a:ea typeface="Mochiy Pop One OTF ExtraBold" pitchFamily="2" charset="-128"/>
              </a:rPr>
              <a:t>NO</a:t>
            </a:r>
          </a:p>
          <a:p>
            <a:pPr marL="0" indent="0" algn="ctr">
              <a:lnSpc>
                <a:spcPct val="100000"/>
              </a:lnSpc>
              <a:buFont typeface="Arial" panose="020B0604020202020204" pitchFamily="34" charset="0"/>
              <a:buNone/>
            </a:pPr>
            <a:r>
              <a:rPr lang="en-US" altLang="ja-JP" sz="48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ではなく</a:t>
            </a:r>
            <a:endParaRPr lang="ja-JP" altLang="en-US" sz="4800" b="0">
              <a:solidFill>
                <a:srgbClr val="455B70"/>
              </a:solidFill>
              <a:latin typeface="Mochiy Pop One OTF ExtraBold" pitchFamily="2" charset="-128"/>
              <a:ea typeface="Mochiy Pop One OTF ExtraBold" pitchFamily="2" charset="-128"/>
            </a:endParaRPr>
          </a:p>
        </p:txBody>
      </p:sp>
      <p:pic>
        <p:nvPicPr>
          <p:cNvPr id="14" name="図 13">
            <a:extLst>
              <a:ext uri="{FF2B5EF4-FFF2-40B4-BE49-F238E27FC236}">
                <a16:creationId xmlns:a16="http://schemas.microsoft.com/office/drawing/2014/main" id="{CC3F7819-C310-D90D-1BA2-A405A0EDCE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1663" y="5182672"/>
            <a:ext cx="6054279" cy="190544"/>
          </a:xfrm>
          <a:prstGeom prst="rect">
            <a:avLst/>
          </a:prstGeom>
        </p:spPr>
      </p:pic>
      <p:sp>
        <p:nvSpPr>
          <p:cNvPr id="2" name="コンテンツ プレースホルダー 2">
            <a:extLst>
              <a:ext uri="{FF2B5EF4-FFF2-40B4-BE49-F238E27FC236}">
                <a16:creationId xmlns:a16="http://schemas.microsoft.com/office/drawing/2014/main" id="{1952CF8E-CDFD-E5C3-4CF4-1037EA8D43BE}"/>
              </a:ext>
            </a:extLst>
          </p:cNvPr>
          <p:cNvSpPr txBox="1">
            <a:spLocks/>
          </p:cNvSpPr>
          <p:nvPr/>
        </p:nvSpPr>
        <p:spPr>
          <a:xfrm>
            <a:off x="7888381" y="5614001"/>
            <a:ext cx="3372395" cy="4401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1800" b="0">
                <a:solidFill>
                  <a:srgbClr val="00B050"/>
                </a:solidFill>
                <a:latin typeface="Mochiy Pop One OTF ExtraBold" pitchFamily="2" charset="-128"/>
                <a:ea typeface="Mochiy Pop One OTF ExtraBold" pitchFamily="2" charset="-128"/>
              </a:rPr>
              <a:t>断定的な言葉に慎重に！</a:t>
            </a:r>
          </a:p>
        </p:txBody>
      </p:sp>
    </p:spTree>
    <p:extLst>
      <p:ext uri="{BB962C8B-B14F-4D97-AF65-F5344CB8AC3E}">
        <p14:creationId xmlns:p14="http://schemas.microsoft.com/office/powerpoint/2010/main" val="4275178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9B8A3-F1FF-034C-A159-321757B8F0A6}"/>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C4676AE1-1647-5527-66EE-CB7EB3324C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図 11" descr="光 が含まれている画像&#10;&#10;自動的に生成された説明">
            <a:extLst>
              <a:ext uri="{FF2B5EF4-FFF2-40B4-BE49-F238E27FC236}">
                <a16:creationId xmlns:a16="http://schemas.microsoft.com/office/drawing/2014/main" id="{BD1BF71A-A463-90AB-73F3-64CBB0C5916F}"/>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4154166" y="2198228"/>
            <a:ext cx="1287476" cy="1287476"/>
          </a:xfrm>
          <a:prstGeom prst="rect">
            <a:avLst/>
          </a:prstGeom>
        </p:spPr>
      </p:pic>
      <p:sp>
        <p:nvSpPr>
          <p:cNvPr id="8" name="コンテンツ プレースホルダー 2">
            <a:extLst>
              <a:ext uri="{FF2B5EF4-FFF2-40B4-BE49-F238E27FC236}">
                <a16:creationId xmlns:a16="http://schemas.microsoft.com/office/drawing/2014/main" id="{0E6A7E43-A443-65B9-9D13-4E9BC1CDA4F5}"/>
              </a:ext>
            </a:extLst>
          </p:cNvPr>
          <p:cNvSpPr txBox="1">
            <a:spLocks/>
          </p:cNvSpPr>
          <p:nvPr/>
        </p:nvSpPr>
        <p:spPr>
          <a:xfrm>
            <a:off x="1343472" y="1181933"/>
            <a:ext cx="3456384" cy="5908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急な</a:t>
            </a:r>
            <a:r>
              <a:rPr lang="ja-JP" altLang="en-US" b="0">
                <a:solidFill>
                  <a:srgbClr val="E67D89"/>
                </a:solidFill>
                <a:latin typeface="Mochiy Pop One OTF ExtraBold" pitchFamily="2" charset="-128"/>
                <a:ea typeface="Mochiy Pop One OTF ExtraBold" pitchFamily="2" charset="-128"/>
              </a:rPr>
              <a:t>入院</a:t>
            </a:r>
            <a:r>
              <a:rPr lang="ja-JP" altLang="en-US" b="0">
                <a:solidFill>
                  <a:srgbClr val="455B70"/>
                </a:solidFill>
                <a:latin typeface="Mochiy Pop One OTF ExtraBold" pitchFamily="2" charset="-128"/>
                <a:ea typeface="Mochiy Pop One OTF ExtraBold" pitchFamily="2" charset="-128"/>
              </a:rPr>
              <a:t>になったら</a:t>
            </a:r>
          </a:p>
        </p:txBody>
      </p:sp>
      <p:sp>
        <p:nvSpPr>
          <p:cNvPr id="10" name="コンテンツ プレースホルダー 2">
            <a:extLst>
              <a:ext uri="{FF2B5EF4-FFF2-40B4-BE49-F238E27FC236}">
                <a16:creationId xmlns:a16="http://schemas.microsoft.com/office/drawing/2014/main" id="{6F121E8F-02FC-D445-89D5-5B5BC96CB0CA}"/>
              </a:ext>
            </a:extLst>
          </p:cNvPr>
          <p:cNvSpPr txBox="1">
            <a:spLocks/>
          </p:cNvSpPr>
          <p:nvPr/>
        </p:nvSpPr>
        <p:spPr>
          <a:xfrm>
            <a:off x="4574653" y="2663834"/>
            <a:ext cx="3911549" cy="5908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妊娠高血圧症候群</a:t>
            </a:r>
          </a:p>
        </p:txBody>
      </p:sp>
      <p:pic>
        <p:nvPicPr>
          <p:cNvPr id="13" name="図 12" descr="光 が含まれている画像&#10;&#10;自動的に生成された説明">
            <a:extLst>
              <a:ext uri="{FF2B5EF4-FFF2-40B4-BE49-F238E27FC236}">
                <a16:creationId xmlns:a16="http://schemas.microsoft.com/office/drawing/2014/main" id="{0BF1B2C7-4A9A-B0C0-45C6-1E6E7048B617}"/>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2495600" y="4077072"/>
            <a:ext cx="1287476" cy="1287476"/>
          </a:xfrm>
          <a:prstGeom prst="rect">
            <a:avLst/>
          </a:prstGeom>
        </p:spPr>
      </p:pic>
      <p:sp>
        <p:nvSpPr>
          <p:cNvPr id="15" name="コンテンツ プレースホルダー 2">
            <a:extLst>
              <a:ext uri="{FF2B5EF4-FFF2-40B4-BE49-F238E27FC236}">
                <a16:creationId xmlns:a16="http://schemas.microsoft.com/office/drawing/2014/main" id="{1E317B0F-D187-6DDC-0006-DE3E0393A182}"/>
              </a:ext>
            </a:extLst>
          </p:cNvPr>
          <p:cNvSpPr txBox="1">
            <a:spLocks/>
          </p:cNvSpPr>
          <p:nvPr/>
        </p:nvSpPr>
        <p:spPr>
          <a:xfrm>
            <a:off x="2742733" y="4542678"/>
            <a:ext cx="2822865" cy="5908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妊娠糖尿病</a:t>
            </a:r>
          </a:p>
        </p:txBody>
      </p:sp>
      <p:pic>
        <p:nvPicPr>
          <p:cNvPr id="16" name="図 15" descr="光 が含まれている画像&#10;&#10;自動的に生成された説明">
            <a:extLst>
              <a:ext uri="{FF2B5EF4-FFF2-40B4-BE49-F238E27FC236}">
                <a16:creationId xmlns:a16="http://schemas.microsoft.com/office/drawing/2014/main" id="{EB652A19-55B3-8C44-4CE2-57D0BD26732E}"/>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6820414" y="4077072"/>
            <a:ext cx="1287476" cy="1287476"/>
          </a:xfrm>
          <a:prstGeom prst="rect">
            <a:avLst/>
          </a:prstGeom>
        </p:spPr>
      </p:pic>
      <p:sp>
        <p:nvSpPr>
          <p:cNvPr id="17" name="コンテンツ プレースホルダー 2">
            <a:extLst>
              <a:ext uri="{FF2B5EF4-FFF2-40B4-BE49-F238E27FC236}">
                <a16:creationId xmlns:a16="http://schemas.microsoft.com/office/drawing/2014/main" id="{3C27A670-5526-3D97-6D84-E14AE727313B}"/>
              </a:ext>
            </a:extLst>
          </p:cNvPr>
          <p:cNvSpPr txBox="1">
            <a:spLocks/>
          </p:cNvSpPr>
          <p:nvPr/>
        </p:nvSpPr>
        <p:spPr>
          <a:xfrm>
            <a:off x="6888490" y="4542678"/>
            <a:ext cx="2822865" cy="5908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切迫早産</a:t>
            </a:r>
          </a:p>
        </p:txBody>
      </p:sp>
      <p:pic>
        <p:nvPicPr>
          <p:cNvPr id="2" name="図 1">
            <a:extLst>
              <a:ext uri="{FF2B5EF4-FFF2-40B4-BE49-F238E27FC236}">
                <a16:creationId xmlns:a16="http://schemas.microsoft.com/office/drawing/2014/main" id="{F257C8DA-B091-E2E4-5AF8-A67C4C39BBDE}"/>
              </a:ext>
            </a:extLst>
          </p:cNvPr>
          <p:cNvPicPr>
            <a:picLocks noChangeAspect="1"/>
          </p:cNvPicPr>
          <p:nvPr/>
        </p:nvPicPr>
        <p:blipFill>
          <a:blip r:embed="rId5"/>
          <a:stretch>
            <a:fillRect/>
          </a:stretch>
        </p:blipFill>
        <p:spPr>
          <a:xfrm flipV="1">
            <a:off x="1487487" y="1687527"/>
            <a:ext cx="3168352" cy="75637"/>
          </a:xfrm>
          <a:prstGeom prst="rect">
            <a:avLst/>
          </a:prstGeom>
        </p:spPr>
      </p:pic>
    </p:spTree>
    <p:extLst>
      <p:ext uri="{BB962C8B-B14F-4D97-AF65-F5344CB8AC3E}">
        <p14:creationId xmlns:p14="http://schemas.microsoft.com/office/powerpoint/2010/main" val="13716465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96533-B064-AF7E-678C-0E0B30322BA0}"/>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D5F88F2A-F18E-D2B1-FF4B-5D31A156ED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コンテンツ プレースホルダー 2">
            <a:extLst>
              <a:ext uri="{FF2B5EF4-FFF2-40B4-BE49-F238E27FC236}">
                <a16:creationId xmlns:a16="http://schemas.microsoft.com/office/drawing/2014/main" id="{F5907AC4-A2E1-AB54-D1FF-875BDAA40931}"/>
              </a:ext>
            </a:extLst>
          </p:cNvPr>
          <p:cNvSpPr txBox="1">
            <a:spLocks/>
          </p:cNvSpPr>
          <p:nvPr/>
        </p:nvSpPr>
        <p:spPr>
          <a:xfrm>
            <a:off x="1114581" y="4077072"/>
            <a:ext cx="9962839" cy="7200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E67D89"/>
                </a:solidFill>
                <a:latin typeface="Mochiy Pop One OTF ExtraBold" pitchFamily="2" charset="-128"/>
                <a:ea typeface="Mochiy Pop One OTF ExtraBold" pitchFamily="2" charset="-128"/>
              </a:rPr>
              <a:t>「今まで一緒に暮らしていた人々と離れること」</a:t>
            </a:r>
          </a:p>
        </p:txBody>
      </p:sp>
      <p:pic>
        <p:nvPicPr>
          <p:cNvPr id="6" name="図 5" descr="アイコン&#10;&#10;中程度の精度で自動的に生成された説明">
            <a:extLst>
              <a:ext uri="{FF2B5EF4-FFF2-40B4-BE49-F238E27FC236}">
                <a16:creationId xmlns:a16="http://schemas.microsoft.com/office/drawing/2014/main" id="{B393B247-4AD1-185C-664C-0D6E2CEA00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775294">
            <a:off x="7356587" y="2054964"/>
            <a:ext cx="1648829" cy="1742023"/>
          </a:xfrm>
          <a:prstGeom prst="rect">
            <a:avLst/>
          </a:prstGeom>
        </p:spPr>
      </p:pic>
      <p:pic>
        <p:nvPicPr>
          <p:cNvPr id="9" name="図 8">
            <a:extLst>
              <a:ext uri="{FF2B5EF4-FFF2-40B4-BE49-F238E27FC236}">
                <a16:creationId xmlns:a16="http://schemas.microsoft.com/office/drawing/2014/main" id="{C4136DFA-1613-2BBB-A0F6-73F73040FCCD}"/>
              </a:ext>
            </a:extLst>
          </p:cNvPr>
          <p:cNvPicPr>
            <a:picLocks noChangeAspect="1"/>
          </p:cNvPicPr>
          <p:nvPr/>
        </p:nvPicPr>
        <p:blipFill>
          <a:blip r:embed="rId5">
            <a:extLst>
              <a:ext uri="{28A0092B-C50C-407E-A947-70E740481C1C}">
                <a14:useLocalDpi xmlns:a14="http://schemas.microsoft.com/office/drawing/2010/main" val="0"/>
              </a:ext>
            </a:extLst>
          </a:blip>
          <a:srcRect r="25348" b="23931"/>
          <a:stretch/>
        </p:blipFill>
        <p:spPr>
          <a:xfrm rot="3775294">
            <a:off x="5963642" y="2337153"/>
            <a:ext cx="1230894" cy="1325138"/>
          </a:xfrm>
          <a:prstGeom prst="rect">
            <a:avLst/>
          </a:prstGeom>
        </p:spPr>
      </p:pic>
      <p:pic>
        <p:nvPicPr>
          <p:cNvPr id="10" name="図 9">
            <a:extLst>
              <a:ext uri="{FF2B5EF4-FFF2-40B4-BE49-F238E27FC236}">
                <a16:creationId xmlns:a16="http://schemas.microsoft.com/office/drawing/2014/main" id="{A3276F07-E857-8E53-6D52-31E839171B73}"/>
              </a:ext>
            </a:extLst>
          </p:cNvPr>
          <p:cNvPicPr>
            <a:picLocks noChangeAspect="1"/>
          </p:cNvPicPr>
          <p:nvPr/>
        </p:nvPicPr>
        <p:blipFill>
          <a:blip r:embed="rId5">
            <a:extLst>
              <a:ext uri="{28A0092B-C50C-407E-A947-70E740481C1C}">
                <a14:useLocalDpi xmlns:a14="http://schemas.microsoft.com/office/drawing/2010/main" val="0"/>
              </a:ext>
            </a:extLst>
          </a:blip>
          <a:srcRect t="59864" b="-1"/>
          <a:stretch/>
        </p:blipFill>
        <p:spPr>
          <a:xfrm rot="17903628">
            <a:off x="4502031" y="3026673"/>
            <a:ext cx="1498935" cy="635626"/>
          </a:xfrm>
          <a:prstGeom prst="rect">
            <a:avLst/>
          </a:prstGeom>
        </p:spPr>
      </p:pic>
      <p:sp>
        <p:nvSpPr>
          <p:cNvPr id="8" name="コンテンツ プレースホルダー 2">
            <a:extLst>
              <a:ext uri="{FF2B5EF4-FFF2-40B4-BE49-F238E27FC236}">
                <a16:creationId xmlns:a16="http://schemas.microsoft.com/office/drawing/2014/main" id="{A1097713-506C-2782-49B7-FE2A13D4D029}"/>
              </a:ext>
            </a:extLst>
          </p:cNvPr>
          <p:cNvSpPr txBox="1">
            <a:spLocks/>
          </p:cNvSpPr>
          <p:nvPr/>
        </p:nvSpPr>
        <p:spPr>
          <a:xfrm>
            <a:off x="4140225" y="2190045"/>
            <a:ext cx="3911549" cy="5908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4000" b="0">
                <a:solidFill>
                  <a:srgbClr val="455B70"/>
                </a:solidFill>
                <a:latin typeface="Mochiy Pop One OTF ExtraBold" pitchFamily="2" charset="-128"/>
                <a:ea typeface="Mochiy Pop One OTF ExtraBold" pitchFamily="2" charset="-128"/>
              </a:rPr>
              <a:t>入院すること</a:t>
            </a:r>
          </a:p>
        </p:txBody>
      </p:sp>
      <p:sp>
        <p:nvSpPr>
          <p:cNvPr id="4" name="コンテンツ プレースホルダー 2">
            <a:extLst>
              <a:ext uri="{FF2B5EF4-FFF2-40B4-BE49-F238E27FC236}">
                <a16:creationId xmlns:a16="http://schemas.microsoft.com/office/drawing/2014/main" id="{917E862C-8B9E-7344-42D8-2696A42AB035}"/>
              </a:ext>
            </a:extLst>
          </p:cNvPr>
          <p:cNvSpPr txBox="1">
            <a:spLocks/>
          </p:cNvSpPr>
          <p:nvPr/>
        </p:nvSpPr>
        <p:spPr>
          <a:xfrm rot="5400000">
            <a:off x="5488611" y="3148541"/>
            <a:ext cx="1319896" cy="53716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altLang="ja-JP" sz="4000" b="0" dirty="0">
                <a:solidFill>
                  <a:srgbClr val="455B70"/>
                </a:solidFill>
                <a:latin typeface="Mochiy Pop One OTF ExtraBold" pitchFamily="2" charset="-128"/>
                <a:ea typeface="Mochiy Pop One OTF ExtraBold" pitchFamily="2" charset="-128"/>
              </a:rPr>
              <a:t>=</a:t>
            </a:r>
            <a:endParaRPr lang="ja-JP" altLang="en-US" sz="4000" b="0">
              <a:solidFill>
                <a:srgbClr val="455B70"/>
              </a:solidFill>
              <a:latin typeface="Mochiy Pop One OTF ExtraBold" pitchFamily="2" charset="-128"/>
              <a:ea typeface="Mochiy Pop One OTF ExtraBold" pitchFamily="2" charset="-128"/>
            </a:endParaRPr>
          </a:p>
        </p:txBody>
      </p:sp>
      <p:pic>
        <p:nvPicPr>
          <p:cNvPr id="11" name="図 10">
            <a:extLst>
              <a:ext uri="{FF2B5EF4-FFF2-40B4-BE49-F238E27FC236}">
                <a16:creationId xmlns:a16="http://schemas.microsoft.com/office/drawing/2014/main" id="{EFAB0247-C9D2-F185-24B9-254435B0A7CB}"/>
              </a:ext>
            </a:extLst>
          </p:cNvPr>
          <p:cNvPicPr>
            <a:picLocks noChangeAspect="1"/>
          </p:cNvPicPr>
          <p:nvPr/>
        </p:nvPicPr>
        <p:blipFill>
          <a:blip r:embed="rId5">
            <a:extLst>
              <a:ext uri="{28A0092B-C50C-407E-A947-70E740481C1C}">
                <a14:useLocalDpi xmlns:a14="http://schemas.microsoft.com/office/drawing/2010/main" val="0"/>
              </a:ext>
            </a:extLst>
          </a:blip>
          <a:srcRect t="55919" b="-1"/>
          <a:stretch/>
        </p:blipFill>
        <p:spPr>
          <a:xfrm rot="1871761">
            <a:off x="2903008" y="2315709"/>
            <a:ext cx="1813712" cy="930436"/>
          </a:xfrm>
          <a:prstGeom prst="rect">
            <a:avLst/>
          </a:prstGeom>
        </p:spPr>
      </p:pic>
    </p:spTree>
    <p:extLst>
      <p:ext uri="{BB962C8B-B14F-4D97-AF65-F5344CB8AC3E}">
        <p14:creationId xmlns:p14="http://schemas.microsoft.com/office/powerpoint/2010/main" val="7843518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182AB-2A1B-A8AD-3705-10B97BA15DF5}"/>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F6A40500-EBB1-E899-B89F-E5AA69399A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11B9DB20-3156-E8F9-9C9E-A0BDD5B65157}"/>
              </a:ext>
            </a:extLst>
          </p:cNvPr>
          <p:cNvSpPr txBox="1">
            <a:spLocks/>
          </p:cNvSpPr>
          <p:nvPr/>
        </p:nvSpPr>
        <p:spPr>
          <a:xfrm>
            <a:off x="2243570" y="2226583"/>
            <a:ext cx="7704856" cy="10601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例えば上のお子さんがいる場合</a:t>
            </a:r>
            <a:endParaRPr lang="en-US" altLang="ja-JP" b="0" dirty="0">
              <a:solidFill>
                <a:srgbClr val="455B70"/>
              </a:solidFill>
              <a:latin typeface="Mochiy Pop One OTF ExtraBold" pitchFamily="2" charset="-128"/>
              <a:ea typeface="Mochiy Pop One OTF ExtraBold" pitchFamily="2" charset="-128"/>
            </a:endParaRPr>
          </a:p>
        </p:txBody>
      </p:sp>
      <p:pic>
        <p:nvPicPr>
          <p:cNvPr id="4" name="図 3" descr="アイコン&#10;&#10;自動的に生成された説明">
            <a:extLst>
              <a:ext uri="{FF2B5EF4-FFF2-40B4-BE49-F238E27FC236}">
                <a16:creationId xmlns:a16="http://schemas.microsoft.com/office/drawing/2014/main" id="{D7C54E22-ED4C-6162-1BCF-02BEBD00BF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58918">
            <a:off x="2981315" y="2182978"/>
            <a:ext cx="529121" cy="559028"/>
          </a:xfrm>
          <a:prstGeom prst="rect">
            <a:avLst/>
          </a:prstGeom>
        </p:spPr>
      </p:pic>
      <p:sp>
        <p:nvSpPr>
          <p:cNvPr id="6" name="コンテンツ プレースホルダー 2">
            <a:extLst>
              <a:ext uri="{FF2B5EF4-FFF2-40B4-BE49-F238E27FC236}">
                <a16:creationId xmlns:a16="http://schemas.microsoft.com/office/drawing/2014/main" id="{05EAA955-76B6-4DD5-D3EB-E233BBC66E72}"/>
              </a:ext>
            </a:extLst>
          </p:cNvPr>
          <p:cNvSpPr txBox="1">
            <a:spLocks/>
          </p:cNvSpPr>
          <p:nvPr/>
        </p:nvSpPr>
        <p:spPr>
          <a:xfrm>
            <a:off x="1453644" y="3356992"/>
            <a:ext cx="9322876" cy="10601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今まで以上に</a:t>
            </a:r>
            <a:endParaRPr lang="en-US" altLang="ja-JP" sz="3200" b="0" dirty="0">
              <a:solidFill>
                <a:srgbClr val="455B70"/>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パートナー・実家の親との接触の機会が増える</a:t>
            </a:r>
            <a:endParaRPr lang="en-US" altLang="ja-JP" sz="3200" b="0" dirty="0">
              <a:solidFill>
                <a:srgbClr val="455B70"/>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16937687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2A71C-3530-A2C2-655A-647F5A832911}"/>
            </a:ext>
          </a:extLst>
        </p:cNvPr>
        <p:cNvGrpSpPr/>
        <p:nvPr/>
      </p:nvGrpSpPr>
      <p:grpSpPr>
        <a:xfrm>
          <a:off x="0" y="0"/>
          <a:ext cx="0" cy="0"/>
          <a:chOff x="0" y="0"/>
          <a:chExt cx="0" cy="0"/>
        </a:xfrm>
      </p:grpSpPr>
      <p:pic>
        <p:nvPicPr>
          <p:cNvPr id="16" name="図 15" descr="テキスト, 手紙, ホワイトボード&#10;&#10;自動的に生成された説明">
            <a:extLst>
              <a:ext uri="{FF2B5EF4-FFF2-40B4-BE49-F238E27FC236}">
                <a16:creationId xmlns:a16="http://schemas.microsoft.com/office/drawing/2014/main" id="{FE941D47-CF46-6047-5A30-A7CE32AA1F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4A34942D-AE9B-2C9A-47C6-C7DD5F649DC9}"/>
              </a:ext>
            </a:extLst>
          </p:cNvPr>
          <p:cNvSpPr txBox="1">
            <a:spLocks/>
          </p:cNvSpPr>
          <p:nvPr/>
        </p:nvSpPr>
        <p:spPr>
          <a:xfrm>
            <a:off x="1434561" y="3717032"/>
            <a:ext cx="932287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altLang="ja-JP" sz="2400" b="0" dirty="0">
                <a:solidFill>
                  <a:srgbClr val="455B70"/>
                </a:solidFill>
                <a:latin typeface="Mochiy Pop One OTF ExtraBold" pitchFamily="2" charset="-128"/>
                <a:ea typeface="Mochiy Pop One OTF ExtraBold" pitchFamily="2" charset="-128"/>
              </a:rPr>
              <a:t>“</a:t>
            </a:r>
            <a:r>
              <a:rPr lang="ja-JP" altLang="en-US" sz="2400" b="0">
                <a:solidFill>
                  <a:srgbClr val="455B70"/>
                </a:solidFill>
                <a:latin typeface="Mochiy Pop One OTF ExtraBold" pitchFamily="2" charset="-128"/>
                <a:ea typeface="Mochiy Pop One OTF ExtraBold" pitchFamily="2" charset="-128"/>
              </a:rPr>
              <a:t>もどかしさ</a:t>
            </a:r>
            <a:r>
              <a:rPr lang="en-US" altLang="ja-JP" sz="2400" b="0" dirty="0">
                <a:solidFill>
                  <a:srgbClr val="455B70"/>
                </a:solidFill>
                <a:latin typeface="Mochiy Pop One OTF ExtraBold" pitchFamily="2" charset="-128"/>
                <a:ea typeface="Mochiy Pop One OTF ExtraBold" pitchFamily="2" charset="-128"/>
              </a:rPr>
              <a:t>”</a:t>
            </a:r>
            <a:r>
              <a:rPr lang="ja-JP" altLang="en-US" sz="2400" b="0">
                <a:solidFill>
                  <a:srgbClr val="455B70"/>
                </a:solidFill>
                <a:latin typeface="Mochiy Pop One OTF ExtraBold" pitchFamily="2" charset="-128"/>
                <a:ea typeface="Mochiy Pop One OTF ExtraBold" pitchFamily="2" charset="-128"/>
              </a:rPr>
              <a:t>の先の</a:t>
            </a:r>
            <a:r>
              <a:rPr lang="ja-JP" altLang="en-US" b="0">
                <a:solidFill>
                  <a:srgbClr val="E67D89"/>
                </a:solidFill>
                <a:latin typeface="Mochiy Pop One OTF ExtraBold" pitchFamily="2" charset="-128"/>
                <a:ea typeface="Mochiy Pop One OTF ExtraBold" pitchFamily="2" charset="-128"/>
              </a:rPr>
              <a:t>「妊婦さんご本人の考え」</a:t>
            </a:r>
            <a:r>
              <a:rPr lang="ja-JP" altLang="en-US" sz="2400" b="0">
                <a:solidFill>
                  <a:srgbClr val="455B70"/>
                </a:solidFill>
                <a:latin typeface="Mochiy Pop One OTF ExtraBold" pitchFamily="2" charset="-128"/>
                <a:ea typeface="Mochiy Pop One OTF ExtraBold" pitchFamily="2" charset="-128"/>
              </a:rPr>
              <a:t>に耳を傾ける</a:t>
            </a:r>
          </a:p>
        </p:txBody>
      </p:sp>
      <p:pic>
        <p:nvPicPr>
          <p:cNvPr id="2" name="図 1">
            <a:extLst>
              <a:ext uri="{FF2B5EF4-FFF2-40B4-BE49-F238E27FC236}">
                <a16:creationId xmlns:a16="http://schemas.microsoft.com/office/drawing/2014/main" id="{06EE5DFF-9BA6-A532-9E50-613215BA32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8116" y="2636912"/>
            <a:ext cx="5078283" cy="144016"/>
          </a:xfrm>
          <a:prstGeom prst="rect">
            <a:avLst/>
          </a:prstGeom>
        </p:spPr>
      </p:pic>
      <p:sp>
        <p:nvSpPr>
          <p:cNvPr id="6" name="コンテンツ プレースホルダー 2">
            <a:extLst>
              <a:ext uri="{FF2B5EF4-FFF2-40B4-BE49-F238E27FC236}">
                <a16:creationId xmlns:a16="http://schemas.microsoft.com/office/drawing/2014/main" id="{D24D2D68-CF93-4BA4-EC2E-49A39A349D5B}"/>
              </a:ext>
            </a:extLst>
          </p:cNvPr>
          <p:cNvSpPr txBox="1">
            <a:spLocks/>
          </p:cNvSpPr>
          <p:nvPr/>
        </p:nvSpPr>
        <p:spPr>
          <a:xfrm>
            <a:off x="1114580" y="2060848"/>
            <a:ext cx="9962839" cy="7200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E67D89"/>
                </a:solidFill>
                <a:latin typeface="Mochiy Pop One OTF ExtraBold" pitchFamily="2" charset="-128"/>
                <a:ea typeface="Mochiy Pop One OTF ExtraBold" pitchFamily="2" charset="-128"/>
              </a:rPr>
              <a:t>妊産婦さんの「もどかしさ」に寄り添う</a:t>
            </a:r>
          </a:p>
        </p:txBody>
      </p:sp>
      <p:pic>
        <p:nvPicPr>
          <p:cNvPr id="9" name="図 8">
            <a:extLst>
              <a:ext uri="{FF2B5EF4-FFF2-40B4-BE49-F238E27FC236}">
                <a16:creationId xmlns:a16="http://schemas.microsoft.com/office/drawing/2014/main" id="{303376E2-E69A-B727-C5E0-0B4B4F4943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4641" y="2636912"/>
            <a:ext cx="5078283" cy="144016"/>
          </a:xfrm>
          <a:prstGeom prst="rect">
            <a:avLst/>
          </a:prstGeom>
        </p:spPr>
      </p:pic>
      <p:sp>
        <p:nvSpPr>
          <p:cNvPr id="3" name="コンテンツ プレースホルダー 2">
            <a:extLst>
              <a:ext uri="{FF2B5EF4-FFF2-40B4-BE49-F238E27FC236}">
                <a16:creationId xmlns:a16="http://schemas.microsoft.com/office/drawing/2014/main" id="{5C220807-7644-DBD4-3FEB-1D14C145E17B}"/>
              </a:ext>
            </a:extLst>
          </p:cNvPr>
          <p:cNvSpPr txBox="1">
            <a:spLocks/>
          </p:cNvSpPr>
          <p:nvPr/>
        </p:nvSpPr>
        <p:spPr>
          <a:xfrm>
            <a:off x="6096001" y="5614000"/>
            <a:ext cx="516477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1800" b="0">
                <a:solidFill>
                  <a:srgbClr val="00B050"/>
                </a:solidFill>
                <a:latin typeface="Mochiy Pop One OTF ExtraBold" pitchFamily="2" charset="-128"/>
                <a:ea typeface="Mochiy Pop One OTF ExtraBold" pitchFamily="2" charset="-128"/>
              </a:rPr>
              <a:t>妊娠の後半に入院することが多い</a:t>
            </a:r>
          </a:p>
        </p:txBody>
      </p:sp>
    </p:spTree>
    <p:extLst>
      <p:ext uri="{BB962C8B-B14F-4D97-AF65-F5344CB8AC3E}">
        <p14:creationId xmlns:p14="http://schemas.microsoft.com/office/powerpoint/2010/main" val="16052645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82706-7F04-EF3C-EC16-6F26BF6B3803}"/>
            </a:ext>
          </a:extLst>
        </p:cNvPr>
        <p:cNvGrpSpPr/>
        <p:nvPr/>
      </p:nvGrpSpPr>
      <p:grpSpPr>
        <a:xfrm>
          <a:off x="0" y="0"/>
          <a:ext cx="0" cy="0"/>
          <a:chOff x="0" y="0"/>
          <a:chExt cx="0" cy="0"/>
        </a:xfrm>
      </p:grpSpPr>
      <p:pic>
        <p:nvPicPr>
          <p:cNvPr id="3" name="図 2" descr="テキスト, 手紙, ホワイトボード&#10;&#10;自動的に生成された説明">
            <a:extLst>
              <a:ext uri="{FF2B5EF4-FFF2-40B4-BE49-F238E27FC236}">
                <a16:creationId xmlns:a16="http://schemas.microsoft.com/office/drawing/2014/main" id="{3DC5B8FB-F1F6-F391-359F-1FA7F15F51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0B9BD126-20A2-22B8-6631-74E4B1504918}"/>
              </a:ext>
            </a:extLst>
          </p:cNvPr>
          <p:cNvSpPr txBox="1">
            <a:spLocks/>
          </p:cNvSpPr>
          <p:nvPr/>
        </p:nvSpPr>
        <p:spPr>
          <a:xfrm>
            <a:off x="1685509" y="3170835"/>
            <a:ext cx="8820982"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「おなかの中の赤ちゃんは大丈夫？」</a:t>
            </a:r>
            <a:endParaRPr lang="en-US" altLang="ja-JP" sz="3600" b="0" dirty="0">
              <a:solidFill>
                <a:srgbClr val="455B70"/>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41095634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2130F-8B87-2C85-A470-5A62BB972635}"/>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7BB2B07C-8051-B9BD-0606-085F99EE13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FFDE1C70-C54E-85E9-BC25-F0C3A8E1A814}"/>
              </a:ext>
            </a:extLst>
          </p:cNvPr>
          <p:cNvSpPr txBox="1">
            <a:spLocks/>
          </p:cNvSpPr>
          <p:nvPr/>
        </p:nvSpPr>
        <p:spPr>
          <a:xfrm>
            <a:off x="1559496" y="1268760"/>
            <a:ext cx="3816424"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妊婦さんの</a:t>
            </a:r>
            <a:r>
              <a:rPr lang="ja-JP" altLang="en-US" b="0">
                <a:solidFill>
                  <a:srgbClr val="E67D89"/>
                </a:solidFill>
                <a:latin typeface="Mochiy Pop One OTF ExtraBold" pitchFamily="2" charset="-128"/>
                <a:ea typeface="Mochiy Pop One OTF ExtraBold" pitchFamily="2" charset="-128"/>
              </a:rPr>
              <a:t>飲酒・喫煙</a:t>
            </a:r>
            <a:endParaRPr lang="en-US" altLang="ja-JP" b="0" dirty="0">
              <a:solidFill>
                <a:srgbClr val="E67D89"/>
              </a:solidFill>
              <a:latin typeface="Mochiy Pop One OTF ExtraBold" pitchFamily="2" charset="-128"/>
              <a:ea typeface="Mochiy Pop One OTF ExtraBold" pitchFamily="2" charset="-128"/>
            </a:endParaRPr>
          </a:p>
        </p:txBody>
      </p:sp>
      <p:sp>
        <p:nvSpPr>
          <p:cNvPr id="2" name="コンテンツ プレースホルダー 2">
            <a:extLst>
              <a:ext uri="{FF2B5EF4-FFF2-40B4-BE49-F238E27FC236}">
                <a16:creationId xmlns:a16="http://schemas.microsoft.com/office/drawing/2014/main" id="{FACEA228-60EF-2CAD-513E-93009BD3F800}"/>
              </a:ext>
            </a:extLst>
          </p:cNvPr>
          <p:cNvSpPr txBox="1">
            <a:spLocks/>
          </p:cNvSpPr>
          <p:nvPr/>
        </p:nvSpPr>
        <p:spPr>
          <a:xfrm>
            <a:off x="2279576" y="3694983"/>
            <a:ext cx="770485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妊娠したら</a:t>
            </a:r>
            <a:r>
              <a:rPr lang="ja-JP" altLang="en-US" sz="3600" b="0">
                <a:solidFill>
                  <a:srgbClr val="E67D89"/>
                </a:solidFill>
                <a:latin typeface="Mochiy Pop One OTF ExtraBold" pitchFamily="2" charset="-128"/>
                <a:ea typeface="Mochiy Pop One OTF ExtraBold" pitchFamily="2" charset="-128"/>
              </a:rPr>
              <a:t>飲酒</a:t>
            </a:r>
            <a:r>
              <a:rPr lang="ja-JP" altLang="en-US" b="0">
                <a:solidFill>
                  <a:srgbClr val="455B70"/>
                </a:solidFill>
                <a:latin typeface="Mochiy Pop One OTF ExtraBold" pitchFamily="2" charset="-128"/>
                <a:ea typeface="Mochiy Pop One OTF ExtraBold" pitchFamily="2" charset="-128"/>
              </a:rPr>
              <a:t>や</a:t>
            </a:r>
            <a:r>
              <a:rPr lang="ja-JP" altLang="en-US" sz="3600" b="0">
                <a:solidFill>
                  <a:srgbClr val="E67D89"/>
                </a:solidFill>
                <a:latin typeface="Mochiy Pop One OTF ExtraBold" pitchFamily="2" charset="-128"/>
                <a:ea typeface="Mochiy Pop One OTF ExtraBold" pitchFamily="2" charset="-128"/>
              </a:rPr>
              <a:t>喫煙</a:t>
            </a:r>
            <a:r>
              <a:rPr lang="ja-JP" altLang="en-US" b="0">
                <a:solidFill>
                  <a:srgbClr val="455B70"/>
                </a:solidFill>
                <a:latin typeface="Mochiy Pop One OTF ExtraBold" pitchFamily="2" charset="-128"/>
                <a:ea typeface="Mochiy Pop One OTF ExtraBold" pitchFamily="2" charset="-128"/>
              </a:rPr>
              <a:t>は控えるべき</a:t>
            </a:r>
            <a:endParaRPr lang="en-US" altLang="ja-JP" b="0" dirty="0">
              <a:solidFill>
                <a:srgbClr val="455B70"/>
              </a:solidFill>
              <a:latin typeface="Mochiy Pop One OTF ExtraBold" pitchFamily="2" charset="-128"/>
              <a:ea typeface="Mochiy Pop One OTF ExtraBold" pitchFamily="2" charset="-128"/>
            </a:endParaRPr>
          </a:p>
        </p:txBody>
      </p:sp>
      <p:pic>
        <p:nvPicPr>
          <p:cNvPr id="3" name="図 2">
            <a:extLst>
              <a:ext uri="{FF2B5EF4-FFF2-40B4-BE49-F238E27FC236}">
                <a16:creationId xmlns:a16="http://schemas.microsoft.com/office/drawing/2014/main" id="{3719BA81-D51C-A63F-E895-2C750B30A237}"/>
              </a:ext>
            </a:extLst>
          </p:cNvPr>
          <p:cNvPicPr>
            <a:picLocks noChangeAspect="1"/>
          </p:cNvPicPr>
          <p:nvPr/>
        </p:nvPicPr>
        <p:blipFill>
          <a:blip r:embed="rId4"/>
          <a:stretch>
            <a:fillRect/>
          </a:stretch>
        </p:blipFill>
        <p:spPr>
          <a:xfrm flipV="1">
            <a:off x="1703512" y="1772816"/>
            <a:ext cx="3600400" cy="85951"/>
          </a:xfrm>
          <a:prstGeom prst="rect">
            <a:avLst/>
          </a:prstGeom>
        </p:spPr>
      </p:pic>
      <p:sp>
        <p:nvSpPr>
          <p:cNvPr id="4" name="コンテンツ プレースホルダー 2">
            <a:extLst>
              <a:ext uri="{FF2B5EF4-FFF2-40B4-BE49-F238E27FC236}">
                <a16:creationId xmlns:a16="http://schemas.microsoft.com/office/drawing/2014/main" id="{F01FE264-FA01-762F-1987-018DBEA87084}"/>
              </a:ext>
            </a:extLst>
          </p:cNvPr>
          <p:cNvSpPr txBox="1">
            <a:spLocks/>
          </p:cNvSpPr>
          <p:nvPr/>
        </p:nvSpPr>
        <p:spPr>
          <a:xfrm>
            <a:off x="2243572" y="2996952"/>
            <a:ext cx="770485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確かに</a:t>
            </a:r>
            <a:endParaRPr lang="en-US" altLang="ja-JP" sz="3200" b="0" dirty="0">
              <a:solidFill>
                <a:srgbClr val="455B70"/>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24657637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8C13A-5499-9CF5-22B7-F7435D547120}"/>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5E8E20F5-3111-1A4B-09A0-51ED9812DA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コンテンツ プレースホルダー 2">
            <a:extLst>
              <a:ext uri="{FF2B5EF4-FFF2-40B4-BE49-F238E27FC236}">
                <a16:creationId xmlns:a16="http://schemas.microsoft.com/office/drawing/2014/main" id="{990CDE97-766B-A6FD-EC5E-CB188EB7BFE7}"/>
              </a:ext>
            </a:extLst>
          </p:cNvPr>
          <p:cNvSpPr txBox="1">
            <a:spLocks/>
          </p:cNvSpPr>
          <p:nvPr/>
        </p:nvSpPr>
        <p:spPr>
          <a:xfrm>
            <a:off x="2243572" y="4315408"/>
            <a:ext cx="770485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一方で</a:t>
            </a:r>
            <a:r>
              <a:rPr lang="en-US" altLang="ja-JP" sz="2400" b="0" dirty="0">
                <a:solidFill>
                  <a:srgbClr val="455B70"/>
                </a:solidFill>
                <a:latin typeface="Mochiy Pop One OTF ExtraBold" pitchFamily="2" charset="-128"/>
                <a:ea typeface="Mochiy Pop One OTF ExtraBold" pitchFamily="2" charset="-128"/>
              </a:rPr>
              <a:t>…</a:t>
            </a:r>
            <a:r>
              <a:rPr lang="ja-JP" altLang="en-US" sz="2400" b="0">
                <a:solidFill>
                  <a:srgbClr val="455B70"/>
                </a:solidFill>
                <a:latin typeface="Mochiy Pop One OTF ExtraBold" pitchFamily="2" charset="-128"/>
                <a:ea typeface="Mochiy Pop One OTF ExtraBold" pitchFamily="2" charset="-128"/>
              </a:rPr>
              <a:t>リフレッシュ方法が失われている</a:t>
            </a:r>
            <a:endParaRPr lang="en-US" altLang="ja-JP" sz="2400" b="0" dirty="0">
              <a:solidFill>
                <a:srgbClr val="455B70"/>
              </a:solidFill>
              <a:latin typeface="Mochiy Pop One OTF ExtraBold" pitchFamily="2" charset="-128"/>
              <a:ea typeface="Mochiy Pop One OTF ExtraBold" pitchFamily="2" charset="-128"/>
            </a:endParaRPr>
          </a:p>
        </p:txBody>
      </p:sp>
      <p:sp>
        <p:nvSpPr>
          <p:cNvPr id="5" name="コンテンツ プレースホルダー 2">
            <a:extLst>
              <a:ext uri="{FF2B5EF4-FFF2-40B4-BE49-F238E27FC236}">
                <a16:creationId xmlns:a16="http://schemas.microsoft.com/office/drawing/2014/main" id="{4210D149-49D2-32AC-0650-3797D9A73D5C}"/>
              </a:ext>
            </a:extLst>
          </p:cNvPr>
          <p:cNvSpPr txBox="1">
            <a:spLocks/>
          </p:cNvSpPr>
          <p:nvPr/>
        </p:nvSpPr>
        <p:spPr>
          <a:xfrm>
            <a:off x="1383077" y="2954811"/>
            <a:ext cx="9425847"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4000" b="0">
                <a:solidFill>
                  <a:srgbClr val="E67D89"/>
                </a:solidFill>
                <a:latin typeface="Mochiy Pop One OTF ExtraBold" pitchFamily="2" charset="-128"/>
                <a:ea typeface="Mochiy Pop One OTF ExtraBold" pitchFamily="2" charset="-128"/>
              </a:rPr>
              <a:t>「赤ちゃんがいるのだから当たり前」</a:t>
            </a:r>
            <a:endParaRPr lang="en-US" altLang="ja-JP" sz="4000" b="0" dirty="0">
              <a:solidFill>
                <a:srgbClr val="E67D89"/>
              </a:solidFill>
              <a:latin typeface="Mochiy Pop One OTF ExtraBold" pitchFamily="2" charset="-128"/>
              <a:ea typeface="Mochiy Pop One OTF ExtraBold" pitchFamily="2" charset="-128"/>
            </a:endParaRPr>
          </a:p>
        </p:txBody>
      </p:sp>
      <p:pic>
        <p:nvPicPr>
          <p:cNvPr id="3" name="図 2" descr="アイコン&#10;&#10;中程度の精度で自動的に生成された説明">
            <a:extLst>
              <a:ext uri="{FF2B5EF4-FFF2-40B4-BE49-F238E27FC236}">
                <a16:creationId xmlns:a16="http://schemas.microsoft.com/office/drawing/2014/main" id="{5C9E8CFA-B1CB-C96A-56B4-98C64FD10F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775294">
            <a:off x="8405245" y="4106504"/>
            <a:ext cx="1648829" cy="1742023"/>
          </a:xfrm>
          <a:prstGeom prst="rect">
            <a:avLst/>
          </a:prstGeom>
        </p:spPr>
      </p:pic>
      <p:pic>
        <p:nvPicPr>
          <p:cNvPr id="4" name="図 3">
            <a:extLst>
              <a:ext uri="{FF2B5EF4-FFF2-40B4-BE49-F238E27FC236}">
                <a16:creationId xmlns:a16="http://schemas.microsoft.com/office/drawing/2014/main" id="{285D6C2B-2267-E9DC-2319-D1C3F6B900BC}"/>
              </a:ext>
            </a:extLst>
          </p:cNvPr>
          <p:cNvPicPr>
            <a:picLocks noChangeAspect="1"/>
          </p:cNvPicPr>
          <p:nvPr/>
        </p:nvPicPr>
        <p:blipFill>
          <a:blip r:embed="rId5">
            <a:extLst>
              <a:ext uri="{28A0092B-C50C-407E-A947-70E740481C1C}">
                <a14:useLocalDpi xmlns:a14="http://schemas.microsoft.com/office/drawing/2010/main" val="0"/>
              </a:ext>
            </a:extLst>
          </a:blip>
          <a:srcRect r="25348" b="23931"/>
          <a:stretch/>
        </p:blipFill>
        <p:spPr>
          <a:xfrm rot="3775294">
            <a:off x="7286754" y="4569316"/>
            <a:ext cx="1230894" cy="1325138"/>
          </a:xfrm>
          <a:prstGeom prst="rect">
            <a:avLst/>
          </a:prstGeom>
        </p:spPr>
      </p:pic>
    </p:spTree>
    <p:extLst>
      <p:ext uri="{BB962C8B-B14F-4D97-AF65-F5344CB8AC3E}">
        <p14:creationId xmlns:p14="http://schemas.microsoft.com/office/powerpoint/2010/main" val="5975435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18D05-1808-A5DB-3DC4-566AF9A5D814}"/>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4502BC33-DB55-C3AF-0E7A-D3EEBF9558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コンテンツ プレースホルダー 2">
            <a:extLst>
              <a:ext uri="{FF2B5EF4-FFF2-40B4-BE49-F238E27FC236}">
                <a16:creationId xmlns:a16="http://schemas.microsoft.com/office/drawing/2014/main" id="{0AEBB890-8D13-6D35-9B8B-3DEF24CF201C}"/>
              </a:ext>
            </a:extLst>
          </p:cNvPr>
          <p:cNvSpPr txBox="1">
            <a:spLocks/>
          </p:cNvSpPr>
          <p:nvPr/>
        </p:nvSpPr>
        <p:spPr>
          <a:xfrm>
            <a:off x="1919536" y="3068960"/>
            <a:ext cx="8352928" cy="10801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endParaRPr lang="en-US" altLang="ja-JP" sz="3200" b="0" dirty="0">
              <a:solidFill>
                <a:srgbClr val="54AA82"/>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r>
              <a:rPr lang="ja-JP" altLang="en-US" sz="3200" b="0">
                <a:solidFill>
                  <a:srgbClr val="54AA82"/>
                </a:solidFill>
                <a:latin typeface="Mochiy Pop One OTF ExtraBold" pitchFamily="2" charset="-128"/>
                <a:ea typeface="Mochiy Pop One OTF ExtraBold" pitchFamily="2" charset="-128"/>
              </a:rPr>
              <a:t>→他のリフレッシュ方法を見つけるサポート</a:t>
            </a:r>
            <a:endParaRPr lang="en-US" altLang="ja-JP" sz="3200" b="0" dirty="0">
              <a:solidFill>
                <a:srgbClr val="54AA82"/>
              </a:solidFill>
              <a:latin typeface="Mochiy Pop One OTF ExtraBold" pitchFamily="2" charset="-128"/>
              <a:ea typeface="Mochiy Pop One OTF ExtraBold" pitchFamily="2" charset="-128"/>
            </a:endParaRPr>
          </a:p>
        </p:txBody>
      </p:sp>
      <p:pic>
        <p:nvPicPr>
          <p:cNvPr id="4" name="図 3">
            <a:extLst>
              <a:ext uri="{FF2B5EF4-FFF2-40B4-BE49-F238E27FC236}">
                <a16:creationId xmlns:a16="http://schemas.microsoft.com/office/drawing/2014/main" id="{1D578E0D-2A25-0F51-C44D-228A29CD99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7548" y="4149080"/>
            <a:ext cx="8136904" cy="230756"/>
          </a:xfrm>
          <a:prstGeom prst="rect">
            <a:avLst/>
          </a:prstGeom>
        </p:spPr>
      </p:pic>
      <p:pic>
        <p:nvPicPr>
          <p:cNvPr id="2" name="図 1" descr="背景パターン&#10;&#10;自動的に生成された説明">
            <a:extLst>
              <a:ext uri="{FF2B5EF4-FFF2-40B4-BE49-F238E27FC236}">
                <a16:creationId xmlns:a16="http://schemas.microsoft.com/office/drawing/2014/main" id="{441FA61D-C260-D04D-1D2D-340597518A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6060" y="2636912"/>
            <a:ext cx="3240360" cy="663555"/>
          </a:xfrm>
          <a:prstGeom prst="rect">
            <a:avLst/>
          </a:prstGeom>
        </p:spPr>
      </p:pic>
      <p:sp>
        <p:nvSpPr>
          <p:cNvPr id="3" name="コンテンツ プレースホルダー 2">
            <a:extLst>
              <a:ext uri="{FF2B5EF4-FFF2-40B4-BE49-F238E27FC236}">
                <a16:creationId xmlns:a16="http://schemas.microsoft.com/office/drawing/2014/main" id="{5060A240-3FCC-8139-A264-96329B966158}"/>
              </a:ext>
            </a:extLst>
          </p:cNvPr>
          <p:cNvSpPr txBox="1">
            <a:spLocks/>
          </p:cNvSpPr>
          <p:nvPr/>
        </p:nvSpPr>
        <p:spPr>
          <a:xfrm>
            <a:off x="6528904" y="2699336"/>
            <a:ext cx="3455528" cy="5707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chemeClr val="bg1"/>
                </a:solidFill>
                <a:latin typeface="Mochiy Pop One OTF ExtraBold" pitchFamily="2" charset="-128"/>
                <a:ea typeface="Mochiy Pop One OTF ExtraBold" pitchFamily="2" charset="-128"/>
              </a:rPr>
              <a:t>別の思いやりを</a:t>
            </a:r>
          </a:p>
        </p:txBody>
      </p:sp>
      <p:sp>
        <p:nvSpPr>
          <p:cNvPr id="10" name="コンテンツ プレースホルダー 2">
            <a:extLst>
              <a:ext uri="{FF2B5EF4-FFF2-40B4-BE49-F238E27FC236}">
                <a16:creationId xmlns:a16="http://schemas.microsoft.com/office/drawing/2014/main" id="{CCA14EAC-213B-20B4-B825-3195B42CBE8B}"/>
              </a:ext>
            </a:extLst>
          </p:cNvPr>
          <p:cNvSpPr txBox="1">
            <a:spLocks/>
          </p:cNvSpPr>
          <p:nvPr/>
        </p:nvSpPr>
        <p:spPr>
          <a:xfrm>
            <a:off x="227348" y="2730437"/>
            <a:ext cx="8352928" cy="10801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正論をぶつけるのではなく</a:t>
            </a:r>
            <a:endParaRPr lang="en-US" altLang="ja-JP" sz="3200" b="0" dirty="0">
              <a:solidFill>
                <a:srgbClr val="54AA82"/>
              </a:solidFill>
              <a:latin typeface="Mochiy Pop One OTF ExtraBold" pitchFamily="2" charset="-128"/>
              <a:ea typeface="Mochiy Pop One OTF ExtraBold" pitchFamily="2" charset="-128"/>
            </a:endParaRPr>
          </a:p>
        </p:txBody>
      </p:sp>
      <p:sp>
        <p:nvSpPr>
          <p:cNvPr id="11" name="コンテンツ プレースホルダー 2">
            <a:extLst>
              <a:ext uri="{FF2B5EF4-FFF2-40B4-BE49-F238E27FC236}">
                <a16:creationId xmlns:a16="http://schemas.microsoft.com/office/drawing/2014/main" id="{AB225729-0CBB-BF92-75E9-12848ABC9F17}"/>
              </a:ext>
            </a:extLst>
          </p:cNvPr>
          <p:cNvSpPr txBox="1">
            <a:spLocks/>
          </p:cNvSpPr>
          <p:nvPr/>
        </p:nvSpPr>
        <p:spPr>
          <a:xfrm>
            <a:off x="3863752" y="5115063"/>
            <a:ext cx="770485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「妊婦さんの気持ちを聴く」ことが大切</a:t>
            </a:r>
            <a:endParaRPr lang="en-US" altLang="ja-JP" sz="2400" b="0" dirty="0">
              <a:solidFill>
                <a:srgbClr val="455B70"/>
              </a:solidFill>
              <a:latin typeface="Mochiy Pop One OTF ExtraBold" pitchFamily="2" charset="-128"/>
              <a:ea typeface="Mochiy Pop One OTF ExtraBold" pitchFamily="2" charset="-128"/>
            </a:endParaRPr>
          </a:p>
        </p:txBody>
      </p:sp>
      <p:sp>
        <p:nvSpPr>
          <p:cNvPr id="12" name="コンテンツ プレースホルダー 2">
            <a:extLst>
              <a:ext uri="{FF2B5EF4-FFF2-40B4-BE49-F238E27FC236}">
                <a16:creationId xmlns:a16="http://schemas.microsoft.com/office/drawing/2014/main" id="{8D5F481D-9001-6AED-2031-56A82D8EC4B0}"/>
              </a:ext>
            </a:extLst>
          </p:cNvPr>
          <p:cNvSpPr txBox="1">
            <a:spLocks/>
          </p:cNvSpPr>
          <p:nvPr/>
        </p:nvSpPr>
        <p:spPr>
          <a:xfrm rot="637110">
            <a:off x="9862955" y="5123297"/>
            <a:ext cx="1524365"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altLang="ja-JP" sz="2400" b="0" dirty="0">
                <a:solidFill>
                  <a:srgbClr val="455B70"/>
                </a:solidFill>
                <a:latin typeface="Mochiy Pop One OTF ExtraBold" pitchFamily="2" charset="-128"/>
                <a:ea typeface="Mochiy Pop One OTF ExtraBold" pitchFamily="2" charset="-128"/>
              </a:rPr>
              <a:t>!</a:t>
            </a:r>
          </a:p>
        </p:txBody>
      </p:sp>
    </p:spTree>
    <p:extLst>
      <p:ext uri="{BB962C8B-B14F-4D97-AF65-F5344CB8AC3E}">
        <p14:creationId xmlns:p14="http://schemas.microsoft.com/office/powerpoint/2010/main" val="41663613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FF74A-818E-440D-7B2E-5F3B3CE562FD}"/>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C892CDBD-C190-EEFA-5F91-AC8C543EFC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62FB6B08-8913-1736-6F00-61DD1B481633}"/>
              </a:ext>
            </a:extLst>
          </p:cNvPr>
          <p:cNvSpPr txBox="1">
            <a:spLocks/>
          </p:cNvSpPr>
          <p:nvPr/>
        </p:nvSpPr>
        <p:spPr>
          <a:xfrm>
            <a:off x="1199456" y="1268760"/>
            <a:ext cx="3816424"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rgbClr val="E67D89"/>
                </a:solidFill>
                <a:latin typeface="Mochiy Pop One OTF ExtraBold" pitchFamily="2" charset="-128"/>
                <a:ea typeface="Mochiy Pop One OTF ExtraBold" pitchFamily="2" charset="-128"/>
              </a:rPr>
              <a:t>二人目以降</a:t>
            </a:r>
            <a:r>
              <a:rPr lang="ja-JP" altLang="en-US" b="0">
                <a:solidFill>
                  <a:srgbClr val="455B70"/>
                </a:solidFill>
                <a:latin typeface="Mochiy Pop One OTF ExtraBold" pitchFamily="2" charset="-128"/>
                <a:ea typeface="Mochiy Pop One OTF ExtraBold" pitchFamily="2" charset="-128"/>
              </a:rPr>
              <a:t>の妊娠</a:t>
            </a:r>
            <a:endParaRPr lang="en-US" altLang="ja-JP" b="0" dirty="0">
              <a:solidFill>
                <a:srgbClr val="E67D89"/>
              </a:solidFill>
              <a:latin typeface="Mochiy Pop One OTF ExtraBold" pitchFamily="2" charset="-128"/>
              <a:ea typeface="Mochiy Pop One OTF ExtraBold" pitchFamily="2" charset="-128"/>
            </a:endParaRPr>
          </a:p>
        </p:txBody>
      </p:sp>
      <p:sp>
        <p:nvSpPr>
          <p:cNvPr id="2" name="コンテンツ プレースホルダー 2">
            <a:extLst>
              <a:ext uri="{FF2B5EF4-FFF2-40B4-BE49-F238E27FC236}">
                <a16:creationId xmlns:a16="http://schemas.microsoft.com/office/drawing/2014/main" id="{C411AACD-F1B2-CA67-F539-93F4B434E03F}"/>
              </a:ext>
            </a:extLst>
          </p:cNvPr>
          <p:cNvSpPr txBox="1">
            <a:spLocks/>
          </p:cNvSpPr>
          <p:nvPr/>
        </p:nvSpPr>
        <p:spPr>
          <a:xfrm>
            <a:off x="2279576" y="2636912"/>
            <a:ext cx="770485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「一度出産を経験しているから大丈夫だろう」</a:t>
            </a:r>
            <a:endParaRPr lang="en-US" altLang="ja-JP" b="0" dirty="0">
              <a:solidFill>
                <a:srgbClr val="455B70"/>
              </a:solidFill>
              <a:latin typeface="Mochiy Pop One OTF ExtraBold" pitchFamily="2" charset="-128"/>
              <a:ea typeface="Mochiy Pop One OTF ExtraBold" pitchFamily="2" charset="-128"/>
            </a:endParaRPr>
          </a:p>
        </p:txBody>
      </p:sp>
      <p:pic>
        <p:nvPicPr>
          <p:cNvPr id="3" name="図 2">
            <a:extLst>
              <a:ext uri="{FF2B5EF4-FFF2-40B4-BE49-F238E27FC236}">
                <a16:creationId xmlns:a16="http://schemas.microsoft.com/office/drawing/2014/main" id="{43FC9BA0-23B6-5F65-E3B9-A2E224DBC05E}"/>
              </a:ext>
            </a:extLst>
          </p:cNvPr>
          <p:cNvPicPr>
            <a:picLocks noChangeAspect="1"/>
          </p:cNvPicPr>
          <p:nvPr/>
        </p:nvPicPr>
        <p:blipFill>
          <a:blip r:embed="rId4"/>
          <a:stretch>
            <a:fillRect/>
          </a:stretch>
        </p:blipFill>
        <p:spPr>
          <a:xfrm>
            <a:off x="1631504" y="1772816"/>
            <a:ext cx="3016332" cy="72008"/>
          </a:xfrm>
          <a:prstGeom prst="rect">
            <a:avLst/>
          </a:prstGeom>
        </p:spPr>
      </p:pic>
      <p:sp>
        <p:nvSpPr>
          <p:cNvPr id="4" name="コンテンツ プレースホルダー 2">
            <a:extLst>
              <a:ext uri="{FF2B5EF4-FFF2-40B4-BE49-F238E27FC236}">
                <a16:creationId xmlns:a16="http://schemas.microsoft.com/office/drawing/2014/main" id="{80146846-1581-0E4B-6B04-D0E990F1B76B}"/>
              </a:ext>
            </a:extLst>
          </p:cNvPr>
          <p:cNvSpPr txBox="1">
            <a:spLocks/>
          </p:cNvSpPr>
          <p:nvPr/>
        </p:nvSpPr>
        <p:spPr>
          <a:xfrm>
            <a:off x="1991544" y="3861048"/>
            <a:ext cx="8208912" cy="10801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rgbClr val="54AA82"/>
                </a:solidFill>
                <a:latin typeface="Mochiy Pop One OTF ExtraBold" pitchFamily="2" charset="-128"/>
                <a:ea typeface="Mochiy Pop One OTF ExtraBold" pitchFamily="2" charset="-128"/>
              </a:rPr>
              <a:t>初めての妊娠を経験する妊婦さんと同様に</a:t>
            </a:r>
            <a:endParaRPr lang="en-US" altLang="ja-JP" b="0" dirty="0">
              <a:solidFill>
                <a:srgbClr val="54AA82"/>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r>
              <a:rPr lang="ja-JP" altLang="en-US" b="0">
                <a:solidFill>
                  <a:srgbClr val="54AA82"/>
                </a:solidFill>
                <a:latin typeface="Mochiy Pop One OTF ExtraBold" pitchFamily="2" charset="-128"/>
                <a:ea typeface="Mochiy Pop One OTF ExtraBold" pitchFamily="2" charset="-128"/>
              </a:rPr>
              <a:t>丁寧なサポートが必要</a:t>
            </a:r>
            <a:endParaRPr lang="en-US" altLang="ja-JP" b="0" dirty="0">
              <a:solidFill>
                <a:srgbClr val="54AA82"/>
              </a:solidFill>
              <a:latin typeface="Mochiy Pop One OTF ExtraBold" pitchFamily="2" charset="-128"/>
              <a:ea typeface="Mochiy Pop One OTF ExtraBold" pitchFamily="2" charset="-128"/>
            </a:endParaRPr>
          </a:p>
        </p:txBody>
      </p:sp>
      <p:pic>
        <p:nvPicPr>
          <p:cNvPr id="5" name="図 4" descr="アイコン&#10;&#10;自動的に生成された説明">
            <a:extLst>
              <a:ext uri="{FF2B5EF4-FFF2-40B4-BE49-F238E27FC236}">
                <a16:creationId xmlns:a16="http://schemas.microsoft.com/office/drawing/2014/main" id="{F9BF9994-9A73-CD4A-6935-94616230E1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858918">
            <a:off x="3773401" y="4404026"/>
            <a:ext cx="529121" cy="559028"/>
          </a:xfrm>
          <a:prstGeom prst="rect">
            <a:avLst/>
          </a:prstGeom>
        </p:spPr>
      </p:pic>
    </p:spTree>
    <p:extLst>
      <p:ext uri="{BB962C8B-B14F-4D97-AF65-F5344CB8AC3E}">
        <p14:creationId xmlns:p14="http://schemas.microsoft.com/office/powerpoint/2010/main" val="39565711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D89BB-4282-5165-1FFD-2840687D0727}"/>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307B4670-8E38-E7A6-7B34-ACD0C126EA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コンテンツ プレースホルダー 2">
            <a:extLst>
              <a:ext uri="{FF2B5EF4-FFF2-40B4-BE49-F238E27FC236}">
                <a16:creationId xmlns:a16="http://schemas.microsoft.com/office/drawing/2014/main" id="{5F055AA1-DA81-4537-F889-EF9D27404CD7}"/>
              </a:ext>
            </a:extLst>
          </p:cNvPr>
          <p:cNvSpPr txBox="1">
            <a:spLocks/>
          </p:cNvSpPr>
          <p:nvPr/>
        </p:nvSpPr>
        <p:spPr>
          <a:xfrm>
            <a:off x="4223792" y="5176700"/>
            <a:ext cx="8208912" cy="5040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E67D89"/>
                </a:solidFill>
                <a:latin typeface="Mochiy Pop One OTF ExtraBold" pitchFamily="2" charset="-128"/>
                <a:ea typeface="Mochiy Pop One OTF ExtraBold" pitchFamily="2" charset="-128"/>
              </a:rPr>
              <a:t>以前の出産とは違う状況</a:t>
            </a:r>
            <a:endParaRPr lang="en-US" altLang="ja-JP" sz="3200" b="0" dirty="0">
              <a:solidFill>
                <a:srgbClr val="E67D89"/>
              </a:solidFill>
              <a:latin typeface="Mochiy Pop One OTF ExtraBold" pitchFamily="2" charset="-128"/>
              <a:ea typeface="Mochiy Pop One OTF ExtraBold" pitchFamily="2" charset="-128"/>
            </a:endParaRPr>
          </a:p>
        </p:txBody>
      </p:sp>
      <p:pic>
        <p:nvPicPr>
          <p:cNvPr id="9" name="図 8" descr="光 が含まれている画像&#10;&#10;自動的に生成された説明">
            <a:extLst>
              <a:ext uri="{FF2B5EF4-FFF2-40B4-BE49-F238E27FC236}">
                <a16:creationId xmlns:a16="http://schemas.microsoft.com/office/drawing/2014/main" id="{FFE2B596-C680-0CB7-5409-51144E658C87}"/>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1984576" y="1541859"/>
            <a:ext cx="1332795" cy="1287476"/>
          </a:xfrm>
          <a:prstGeom prst="rect">
            <a:avLst/>
          </a:prstGeom>
        </p:spPr>
      </p:pic>
      <p:sp>
        <p:nvSpPr>
          <p:cNvPr id="2" name="コンテンツ プレースホルダー 2">
            <a:extLst>
              <a:ext uri="{FF2B5EF4-FFF2-40B4-BE49-F238E27FC236}">
                <a16:creationId xmlns:a16="http://schemas.microsoft.com/office/drawing/2014/main" id="{B773B3F2-0296-20A8-F454-F4E6F5463547}"/>
              </a:ext>
            </a:extLst>
          </p:cNvPr>
          <p:cNvSpPr txBox="1">
            <a:spLocks/>
          </p:cNvSpPr>
          <p:nvPr/>
        </p:nvSpPr>
        <p:spPr>
          <a:xfrm>
            <a:off x="2272609" y="1988840"/>
            <a:ext cx="2808312"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育児との両立</a:t>
            </a:r>
            <a:endParaRPr lang="en-US" altLang="ja-JP" sz="3200" b="0" dirty="0">
              <a:solidFill>
                <a:srgbClr val="455B70"/>
              </a:solidFill>
              <a:latin typeface="Mochiy Pop One OTF ExtraBold" pitchFamily="2" charset="-128"/>
              <a:ea typeface="Mochiy Pop One OTF ExtraBold" pitchFamily="2" charset="-128"/>
            </a:endParaRPr>
          </a:p>
        </p:txBody>
      </p:sp>
      <p:pic>
        <p:nvPicPr>
          <p:cNvPr id="10" name="図 9" descr="光 が含まれている画像&#10;&#10;自動的に生成された説明">
            <a:extLst>
              <a:ext uri="{FF2B5EF4-FFF2-40B4-BE49-F238E27FC236}">
                <a16:creationId xmlns:a16="http://schemas.microsoft.com/office/drawing/2014/main" id="{7E4363DF-BBAE-2B6B-C303-AD76780985B5}"/>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6432964" y="2357548"/>
            <a:ext cx="1287476" cy="1287476"/>
          </a:xfrm>
          <a:prstGeom prst="rect">
            <a:avLst/>
          </a:prstGeom>
        </p:spPr>
      </p:pic>
      <p:sp>
        <p:nvSpPr>
          <p:cNvPr id="6" name="コンテンツ プレースホルダー 2">
            <a:extLst>
              <a:ext uri="{FF2B5EF4-FFF2-40B4-BE49-F238E27FC236}">
                <a16:creationId xmlns:a16="http://schemas.microsoft.com/office/drawing/2014/main" id="{AEAF70CA-2EAF-F286-4C2B-5C9803A5FF9A}"/>
              </a:ext>
            </a:extLst>
          </p:cNvPr>
          <p:cNvSpPr txBox="1">
            <a:spLocks/>
          </p:cNvSpPr>
          <p:nvPr/>
        </p:nvSpPr>
        <p:spPr>
          <a:xfrm>
            <a:off x="6845844" y="2708920"/>
            <a:ext cx="3168352"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初めてのつわり</a:t>
            </a:r>
            <a:endParaRPr lang="en-US" altLang="ja-JP" sz="3200" b="0" dirty="0">
              <a:solidFill>
                <a:srgbClr val="455B70"/>
              </a:solidFill>
              <a:latin typeface="Mochiy Pop One OTF ExtraBold" pitchFamily="2" charset="-128"/>
              <a:ea typeface="Mochiy Pop One OTF ExtraBold" pitchFamily="2" charset="-128"/>
            </a:endParaRPr>
          </a:p>
        </p:txBody>
      </p:sp>
      <p:pic>
        <p:nvPicPr>
          <p:cNvPr id="5" name="図 4" descr="光 が含まれている画像&#10;&#10;自動的に生成された説明">
            <a:extLst>
              <a:ext uri="{FF2B5EF4-FFF2-40B4-BE49-F238E27FC236}">
                <a16:creationId xmlns:a16="http://schemas.microsoft.com/office/drawing/2014/main" id="{CF6B3386-6AE2-716C-BE22-07FF7D811F22}"/>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3215680" y="3727456"/>
            <a:ext cx="1287476" cy="1287476"/>
          </a:xfrm>
          <a:prstGeom prst="rect">
            <a:avLst/>
          </a:prstGeom>
        </p:spPr>
      </p:pic>
      <p:sp>
        <p:nvSpPr>
          <p:cNvPr id="11" name="コンテンツ プレースホルダー 2">
            <a:extLst>
              <a:ext uri="{FF2B5EF4-FFF2-40B4-BE49-F238E27FC236}">
                <a16:creationId xmlns:a16="http://schemas.microsoft.com/office/drawing/2014/main" id="{2AC9705C-DB93-6302-9156-DC9521C951AA}"/>
              </a:ext>
            </a:extLst>
          </p:cNvPr>
          <p:cNvSpPr txBox="1">
            <a:spLocks/>
          </p:cNvSpPr>
          <p:nvPr/>
        </p:nvSpPr>
        <p:spPr>
          <a:xfrm>
            <a:off x="3591510" y="4101154"/>
            <a:ext cx="370736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家族や身内の変化</a:t>
            </a:r>
          </a:p>
        </p:txBody>
      </p:sp>
      <p:pic>
        <p:nvPicPr>
          <p:cNvPr id="12" name="図 11">
            <a:extLst>
              <a:ext uri="{FF2B5EF4-FFF2-40B4-BE49-F238E27FC236}">
                <a16:creationId xmlns:a16="http://schemas.microsoft.com/office/drawing/2014/main" id="{0CD16954-2117-DEC6-168B-CCF3F1978D65}"/>
              </a:ext>
            </a:extLst>
          </p:cNvPr>
          <p:cNvPicPr>
            <a:picLocks noChangeAspect="1"/>
          </p:cNvPicPr>
          <p:nvPr/>
        </p:nvPicPr>
        <p:blipFill>
          <a:blip r:embed="rId5">
            <a:extLst>
              <a:ext uri="{28A0092B-C50C-407E-A947-70E740481C1C}">
                <a14:useLocalDpi xmlns:a14="http://schemas.microsoft.com/office/drawing/2010/main" val="0"/>
              </a:ext>
            </a:extLst>
          </a:blip>
          <a:srcRect l="28849" t="5902" b="1"/>
          <a:stretch/>
        </p:blipFill>
        <p:spPr>
          <a:xfrm>
            <a:off x="6023992" y="5732145"/>
            <a:ext cx="4536504" cy="217135"/>
          </a:xfrm>
          <a:prstGeom prst="rect">
            <a:avLst/>
          </a:prstGeom>
        </p:spPr>
      </p:pic>
    </p:spTree>
    <p:extLst>
      <p:ext uri="{BB962C8B-B14F-4D97-AF65-F5344CB8AC3E}">
        <p14:creationId xmlns:p14="http://schemas.microsoft.com/office/powerpoint/2010/main" val="13513281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0E507-2576-ECC3-A79D-930EF8D39D41}"/>
            </a:ext>
          </a:extLst>
        </p:cNvPr>
        <p:cNvGrpSpPr/>
        <p:nvPr/>
      </p:nvGrpSpPr>
      <p:grpSpPr>
        <a:xfrm>
          <a:off x="0" y="0"/>
          <a:ext cx="0" cy="0"/>
          <a:chOff x="0" y="0"/>
          <a:chExt cx="0" cy="0"/>
        </a:xfrm>
      </p:grpSpPr>
      <p:pic>
        <p:nvPicPr>
          <p:cNvPr id="37" name="図 36" descr="テキスト, 手紙, ホワイトボード&#10;&#10;自動的に生成された説明">
            <a:extLst>
              <a:ext uri="{FF2B5EF4-FFF2-40B4-BE49-F238E27FC236}">
                <a16:creationId xmlns:a16="http://schemas.microsoft.com/office/drawing/2014/main" id="{043B01CD-1D74-F0B1-2235-931150D383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図 2" descr="図形, 矢印&#10;&#10;自動的に生成された説明">
            <a:extLst>
              <a:ext uri="{FF2B5EF4-FFF2-40B4-BE49-F238E27FC236}">
                <a16:creationId xmlns:a16="http://schemas.microsoft.com/office/drawing/2014/main" id="{0433B211-4ECC-5EEC-B5E5-B2C251C232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832" y="-207431"/>
            <a:ext cx="7165482" cy="6261450"/>
          </a:xfrm>
          <a:prstGeom prst="rect">
            <a:avLst/>
          </a:prstGeom>
        </p:spPr>
      </p:pic>
      <p:pic>
        <p:nvPicPr>
          <p:cNvPr id="17" name="図 16" descr="光 が含まれている画像&#10;&#10;自動的に生成された説明">
            <a:extLst>
              <a:ext uri="{FF2B5EF4-FFF2-40B4-BE49-F238E27FC236}">
                <a16:creationId xmlns:a16="http://schemas.microsoft.com/office/drawing/2014/main" id="{D5B410A7-9851-8D41-1172-F5594FC4DB11}"/>
              </a:ext>
            </a:extLst>
          </p:cNvPr>
          <p:cNvPicPr>
            <a:picLocks noChangeAspect="1"/>
          </p:cNvPicPr>
          <p:nvPr/>
        </p:nvPicPr>
        <p:blipFill>
          <a:blip r:embed="rId5">
            <a:alphaModFix amt="45000"/>
            <a:extLst>
              <a:ext uri="{28A0092B-C50C-407E-A947-70E740481C1C}">
                <a14:useLocalDpi xmlns:a14="http://schemas.microsoft.com/office/drawing/2010/main" val="0"/>
              </a:ext>
            </a:extLst>
          </a:blip>
          <a:stretch>
            <a:fillRect/>
          </a:stretch>
        </p:blipFill>
        <p:spPr>
          <a:xfrm rot="2051599">
            <a:off x="5822353" y="3596699"/>
            <a:ext cx="2123825" cy="645117"/>
          </a:xfrm>
          <a:prstGeom prst="rect">
            <a:avLst/>
          </a:prstGeom>
        </p:spPr>
      </p:pic>
      <p:pic>
        <p:nvPicPr>
          <p:cNvPr id="18" name="図 17" descr="夜空に浮かぶ月の絵&#10;&#10;中程度の精度で自動的に生成された説明">
            <a:extLst>
              <a:ext uri="{FF2B5EF4-FFF2-40B4-BE49-F238E27FC236}">
                <a16:creationId xmlns:a16="http://schemas.microsoft.com/office/drawing/2014/main" id="{2C3A4D32-47E9-2583-C578-2CFC04E7AC64}"/>
              </a:ext>
            </a:extLst>
          </p:cNvPr>
          <p:cNvPicPr>
            <a:picLocks noChangeAspect="1"/>
          </p:cNvPicPr>
          <p:nvPr/>
        </p:nvPicPr>
        <p:blipFill>
          <a:blip r:embed="rId6">
            <a:alphaModFix amt="42000"/>
            <a:extLst>
              <a:ext uri="{28A0092B-C50C-407E-A947-70E740481C1C}">
                <a14:useLocalDpi xmlns:a14="http://schemas.microsoft.com/office/drawing/2010/main" val="0"/>
              </a:ext>
            </a:extLst>
          </a:blip>
          <a:stretch>
            <a:fillRect/>
          </a:stretch>
        </p:blipFill>
        <p:spPr>
          <a:xfrm rot="2265912">
            <a:off x="6357101" y="2755131"/>
            <a:ext cx="2682576" cy="1169453"/>
          </a:xfrm>
          <a:prstGeom prst="rect">
            <a:avLst/>
          </a:prstGeom>
        </p:spPr>
      </p:pic>
      <p:sp>
        <p:nvSpPr>
          <p:cNvPr id="19" name="コンテンツ プレースホルダー 2">
            <a:extLst>
              <a:ext uri="{FF2B5EF4-FFF2-40B4-BE49-F238E27FC236}">
                <a16:creationId xmlns:a16="http://schemas.microsoft.com/office/drawing/2014/main" id="{344595F7-395C-4AEA-A287-91596EF376C0}"/>
              </a:ext>
            </a:extLst>
          </p:cNvPr>
          <p:cNvSpPr txBox="1">
            <a:spLocks/>
          </p:cNvSpPr>
          <p:nvPr/>
        </p:nvSpPr>
        <p:spPr>
          <a:xfrm>
            <a:off x="2639616" y="-1531480"/>
            <a:ext cx="3816424" cy="5250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母子健康手帳の発行</a:t>
            </a:r>
            <a:endParaRPr lang="en-US" altLang="ja-JP" sz="2400" b="0" dirty="0">
              <a:solidFill>
                <a:srgbClr val="455B70"/>
              </a:solidFill>
              <a:latin typeface="Mochiy Pop One OTF ExtraBold" pitchFamily="2" charset="-128"/>
              <a:ea typeface="Mochiy Pop One OTF ExtraBold" pitchFamily="2" charset="-128"/>
            </a:endParaRPr>
          </a:p>
        </p:txBody>
      </p:sp>
      <p:pic>
        <p:nvPicPr>
          <p:cNvPr id="20" name="図 19" descr="アイコン&#10;&#10;自動的に生成された説明">
            <a:extLst>
              <a:ext uri="{FF2B5EF4-FFF2-40B4-BE49-F238E27FC236}">
                <a16:creationId xmlns:a16="http://schemas.microsoft.com/office/drawing/2014/main" id="{019375BB-8A42-B4A9-4D05-E4912DEC28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858918">
            <a:off x="2376845" y="-1642565"/>
            <a:ext cx="444348" cy="469463"/>
          </a:xfrm>
          <a:prstGeom prst="rect">
            <a:avLst/>
          </a:prstGeom>
        </p:spPr>
      </p:pic>
      <p:pic>
        <p:nvPicPr>
          <p:cNvPr id="22" name="図 21" descr="白い背景にあるボール&#10;&#10;低い精度で自動的に生成された説明">
            <a:extLst>
              <a:ext uri="{FF2B5EF4-FFF2-40B4-BE49-F238E27FC236}">
                <a16:creationId xmlns:a16="http://schemas.microsoft.com/office/drawing/2014/main" id="{9C88A567-EB4C-08E7-6A50-45B334C16ABE}"/>
              </a:ext>
            </a:extLst>
          </p:cNvPr>
          <p:cNvPicPr>
            <a:picLocks noChangeAspect="1"/>
          </p:cNvPicPr>
          <p:nvPr/>
        </p:nvPicPr>
        <p:blipFill>
          <a:blip r:embed="rId8">
            <a:alphaModFix amt="69000"/>
            <a:extLst>
              <a:ext uri="{28A0092B-C50C-407E-A947-70E740481C1C}">
                <a14:useLocalDpi xmlns:a14="http://schemas.microsoft.com/office/drawing/2010/main" val="0"/>
              </a:ext>
            </a:extLst>
          </a:blip>
          <a:stretch>
            <a:fillRect/>
          </a:stretch>
        </p:blipFill>
        <p:spPr>
          <a:xfrm rot="2153270">
            <a:off x="6758753" y="2073330"/>
            <a:ext cx="3189758" cy="1158990"/>
          </a:xfrm>
          <a:prstGeom prst="rect">
            <a:avLst/>
          </a:prstGeom>
        </p:spPr>
      </p:pic>
      <p:pic>
        <p:nvPicPr>
          <p:cNvPr id="24" name="図 23" descr="食品 が含まれている画像&#10;&#10;自動的に生成された説明">
            <a:extLst>
              <a:ext uri="{FF2B5EF4-FFF2-40B4-BE49-F238E27FC236}">
                <a16:creationId xmlns:a16="http://schemas.microsoft.com/office/drawing/2014/main" id="{92BA2F7C-70EA-D78D-644F-718140F9ABEE}"/>
              </a:ext>
            </a:extLst>
          </p:cNvPr>
          <p:cNvPicPr>
            <a:picLocks noChangeAspect="1"/>
          </p:cNvPicPr>
          <p:nvPr/>
        </p:nvPicPr>
        <p:blipFill>
          <a:blip r:embed="rId9">
            <a:alphaModFix amt="48000"/>
            <a:extLst>
              <a:ext uri="{28A0092B-C50C-407E-A947-70E740481C1C}">
                <a14:useLocalDpi xmlns:a14="http://schemas.microsoft.com/office/drawing/2010/main" val="0"/>
              </a:ext>
            </a:extLst>
          </a:blip>
          <a:stretch>
            <a:fillRect/>
          </a:stretch>
        </p:blipFill>
        <p:spPr>
          <a:xfrm rot="2009981">
            <a:off x="7706098" y="1342313"/>
            <a:ext cx="3108097" cy="1355430"/>
          </a:xfrm>
          <a:prstGeom prst="rect">
            <a:avLst/>
          </a:prstGeom>
        </p:spPr>
      </p:pic>
      <p:sp>
        <p:nvSpPr>
          <p:cNvPr id="25" name="コンテンツ プレースホルダー 2">
            <a:extLst>
              <a:ext uri="{FF2B5EF4-FFF2-40B4-BE49-F238E27FC236}">
                <a16:creationId xmlns:a16="http://schemas.microsoft.com/office/drawing/2014/main" id="{35A69399-FF52-7541-C620-DE59950B29EE}"/>
              </a:ext>
            </a:extLst>
          </p:cNvPr>
          <p:cNvSpPr txBox="1">
            <a:spLocks/>
          </p:cNvSpPr>
          <p:nvPr/>
        </p:nvSpPr>
        <p:spPr>
          <a:xfrm>
            <a:off x="2918852" y="-654327"/>
            <a:ext cx="2212033" cy="52374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妊婦健診</a:t>
            </a:r>
            <a:endParaRPr lang="en-US" altLang="ja-JP" b="0" dirty="0">
              <a:solidFill>
                <a:srgbClr val="455B70"/>
              </a:solidFill>
              <a:latin typeface="Mochiy Pop One OTF ExtraBold" pitchFamily="2" charset="-128"/>
              <a:ea typeface="Mochiy Pop One OTF ExtraBold" pitchFamily="2" charset="-128"/>
            </a:endParaRPr>
          </a:p>
        </p:txBody>
      </p:sp>
      <p:pic>
        <p:nvPicPr>
          <p:cNvPr id="27" name="図 26" descr="アイコン&#10;&#10;自動的に生成された説明">
            <a:extLst>
              <a:ext uri="{FF2B5EF4-FFF2-40B4-BE49-F238E27FC236}">
                <a16:creationId xmlns:a16="http://schemas.microsoft.com/office/drawing/2014/main" id="{DB1D1037-DC1A-2DDD-59E9-E5D0949271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858918">
            <a:off x="1212232" y="8336964"/>
            <a:ext cx="444348" cy="469463"/>
          </a:xfrm>
          <a:prstGeom prst="rect">
            <a:avLst/>
          </a:prstGeom>
        </p:spPr>
      </p:pic>
      <p:sp>
        <p:nvSpPr>
          <p:cNvPr id="28" name="コンテンツ プレースホルダー 2">
            <a:extLst>
              <a:ext uri="{FF2B5EF4-FFF2-40B4-BE49-F238E27FC236}">
                <a16:creationId xmlns:a16="http://schemas.microsoft.com/office/drawing/2014/main" id="{4611FBBD-A083-1DBF-B986-5C2C118F6345}"/>
              </a:ext>
            </a:extLst>
          </p:cNvPr>
          <p:cNvSpPr txBox="1">
            <a:spLocks/>
          </p:cNvSpPr>
          <p:nvPr/>
        </p:nvSpPr>
        <p:spPr>
          <a:xfrm>
            <a:off x="6023992" y="-576349"/>
            <a:ext cx="3771745" cy="5040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出生前診断について</a:t>
            </a:r>
            <a:endParaRPr lang="en-US" altLang="ja-JP" b="0" dirty="0">
              <a:solidFill>
                <a:srgbClr val="455B70"/>
              </a:solidFill>
              <a:latin typeface="Mochiy Pop One OTF ExtraBold" pitchFamily="2" charset="-128"/>
              <a:ea typeface="Mochiy Pop One OTF ExtraBold" pitchFamily="2" charset="-128"/>
            </a:endParaRPr>
          </a:p>
        </p:txBody>
      </p:sp>
      <p:pic>
        <p:nvPicPr>
          <p:cNvPr id="29" name="図 28" descr="アイコン&#10;&#10;自動的に生成された説明">
            <a:extLst>
              <a:ext uri="{FF2B5EF4-FFF2-40B4-BE49-F238E27FC236}">
                <a16:creationId xmlns:a16="http://schemas.microsoft.com/office/drawing/2014/main" id="{0C3A3417-9657-8E2F-2FDD-EE4D2D70BF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858918">
            <a:off x="5616561" y="-573722"/>
            <a:ext cx="444348" cy="469463"/>
          </a:xfrm>
          <a:prstGeom prst="rect">
            <a:avLst/>
          </a:prstGeom>
        </p:spPr>
      </p:pic>
      <p:sp>
        <p:nvSpPr>
          <p:cNvPr id="30" name="コンテンツ プレースホルダー 2">
            <a:extLst>
              <a:ext uri="{FF2B5EF4-FFF2-40B4-BE49-F238E27FC236}">
                <a16:creationId xmlns:a16="http://schemas.microsoft.com/office/drawing/2014/main" id="{82558927-AF9D-22C1-BE37-C54CE602B6B1}"/>
              </a:ext>
            </a:extLst>
          </p:cNvPr>
          <p:cNvSpPr txBox="1">
            <a:spLocks/>
          </p:cNvSpPr>
          <p:nvPr/>
        </p:nvSpPr>
        <p:spPr>
          <a:xfrm>
            <a:off x="1129804" y="5229200"/>
            <a:ext cx="10078764" cy="5040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妊娠・出産・育児に関わる</a:t>
            </a:r>
            <a:r>
              <a:rPr lang="en-US" altLang="ja-JP" sz="3200" b="0" dirty="0">
                <a:solidFill>
                  <a:srgbClr val="455B70"/>
                </a:solidFill>
                <a:latin typeface="Mochiy Pop One OTF ExtraBold" pitchFamily="2" charset="-128"/>
                <a:ea typeface="Mochiy Pop One OTF ExtraBold" pitchFamily="2" charset="-128"/>
              </a:rPr>
              <a:t>『</a:t>
            </a:r>
            <a:r>
              <a:rPr lang="ja-JP" altLang="en-US" sz="3200" b="0">
                <a:solidFill>
                  <a:srgbClr val="455B70"/>
                </a:solidFill>
                <a:latin typeface="Mochiy Pop One OTF ExtraBold" pitchFamily="2" charset="-128"/>
                <a:ea typeface="Mochiy Pop One OTF ExtraBold" pitchFamily="2" charset="-128"/>
              </a:rPr>
              <a:t>イベント</a:t>
            </a:r>
            <a:r>
              <a:rPr lang="en-US" altLang="ja-JP" sz="3200" b="0" dirty="0">
                <a:solidFill>
                  <a:srgbClr val="455B70"/>
                </a:solidFill>
                <a:latin typeface="Mochiy Pop One OTF ExtraBold" pitchFamily="2" charset="-128"/>
                <a:ea typeface="Mochiy Pop One OTF ExtraBold" pitchFamily="2" charset="-128"/>
              </a:rPr>
              <a:t>』</a:t>
            </a:r>
            <a:r>
              <a:rPr lang="ja-JP" altLang="en-US" sz="3200" b="0">
                <a:solidFill>
                  <a:srgbClr val="455B70"/>
                </a:solidFill>
                <a:latin typeface="Mochiy Pop One OTF ExtraBold" pitchFamily="2" charset="-128"/>
                <a:ea typeface="Mochiy Pop One OTF ExtraBold" pitchFamily="2" charset="-128"/>
              </a:rPr>
              <a:t>は画一的</a:t>
            </a:r>
            <a:endParaRPr lang="en-US" altLang="ja-JP" sz="3200" b="0" dirty="0">
              <a:solidFill>
                <a:srgbClr val="455B70"/>
              </a:solidFill>
              <a:latin typeface="Mochiy Pop One OTF ExtraBold" pitchFamily="2" charset="-128"/>
              <a:ea typeface="Mochiy Pop One OTF ExtraBold" pitchFamily="2" charset="-128"/>
            </a:endParaRPr>
          </a:p>
        </p:txBody>
      </p:sp>
      <p:pic>
        <p:nvPicPr>
          <p:cNvPr id="31" name="図 30" descr="アイコン&#10;&#10;自動的に生成された説明">
            <a:extLst>
              <a:ext uri="{FF2B5EF4-FFF2-40B4-BE49-F238E27FC236}">
                <a16:creationId xmlns:a16="http://schemas.microsoft.com/office/drawing/2014/main" id="{3AF4840E-9610-3B8E-C5C3-C0E6DEEB86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858918">
            <a:off x="2150199" y="-1509593"/>
            <a:ext cx="444348" cy="469463"/>
          </a:xfrm>
          <a:prstGeom prst="rect">
            <a:avLst/>
          </a:prstGeom>
        </p:spPr>
      </p:pic>
      <p:pic>
        <p:nvPicPr>
          <p:cNvPr id="33" name="図 32" descr="アイコン&#10;&#10;自動的に生成された説明">
            <a:extLst>
              <a:ext uri="{FF2B5EF4-FFF2-40B4-BE49-F238E27FC236}">
                <a16:creationId xmlns:a16="http://schemas.microsoft.com/office/drawing/2014/main" id="{63ADE363-056F-2D9F-CBC8-E6C69DE34A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858918">
            <a:off x="2461071" y="7625702"/>
            <a:ext cx="444348" cy="469463"/>
          </a:xfrm>
          <a:prstGeom prst="rect">
            <a:avLst/>
          </a:prstGeom>
        </p:spPr>
      </p:pic>
      <p:pic>
        <p:nvPicPr>
          <p:cNvPr id="45" name="図 44" descr="光 が含まれている画像&#10;&#10;自動的に生成された説明">
            <a:extLst>
              <a:ext uri="{FF2B5EF4-FFF2-40B4-BE49-F238E27FC236}">
                <a16:creationId xmlns:a16="http://schemas.microsoft.com/office/drawing/2014/main" id="{E5DF3D1E-5602-B9E8-061B-11378A59B14A}"/>
              </a:ext>
            </a:extLst>
          </p:cNvPr>
          <p:cNvPicPr>
            <a:picLocks noChangeAspect="1"/>
          </p:cNvPicPr>
          <p:nvPr/>
        </p:nvPicPr>
        <p:blipFill>
          <a:blip r:embed="rId5">
            <a:alphaModFix amt="45000"/>
            <a:extLst>
              <a:ext uri="{28A0092B-C50C-407E-A947-70E740481C1C}">
                <a14:useLocalDpi xmlns:a14="http://schemas.microsoft.com/office/drawing/2010/main" val="0"/>
              </a:ext>
            </a:extLst>
          </a:blip>
          <a:stretch>
            <a:fillRect/>
          </a:stretch>
        </p:blipFill>
        <p:spPr>
          <a:xfrm rot="331085">
            <a:off x="1681420" y="1257150"/>
            <a:ext cx="653083" cy="594564"/>
          </a:xfrm>
          <a:prstGeom prst="rect">
            <a:avLst/>
          </a:prstGeom>
        </p:spPr>
      </p:pic>
      <p:pic>
        <p:nvPicPr>
          <p:cNvPr id="46" name="図 45" descr="夜空に浮かぶ月の絵&#10;&#10;中程度の精度で自動的に生成された説明">
            <a:extLst>
              <a:ext uri="{FF2B5EF4-FFF2-40B4-BE49-F238E27FC236}">
                <a16:creationId xmlns:a16="http://schemas.microsoft.com/office/drawing/2014/main" id="{40A52930-99FB-46B3-EF78-E7E056A558C0}"/>
              </a:ext>
            </a:extLst>
          </p:cNvPr>
          <p:cNvPicPr>
            <a:picLocks noChangeAspect="1"/>
          </p:cNvPicPr>
          <p:nvPr/>
        </p:nvPicPr>
        <p:blipFill>
          <a:blip r:embed="rId6">
            <a:alphaModFix amt="42000"/>
            <a:extLst>
              <a:ext uri="{28A0092B-C50C-407E-A947-70E740481C1C}">
                <a14:useLocalDpi xmlns:a14="http://schemas.microsoft.com/office/drawing/2010/main" val="0"/>
              </a:ext>
            </a:extLst>
          </a:blip>
          <a:stretch>
            <a:fillRect/>
          </a:stretch>
        </p:blipFill>
        <p:spPr>
          <a:xfrm rot="1304182">
            <a:off x="1632392" y="1873876"/>
            <a:ext cx="762998" cy="698333"/>
          </a:xfrm>
          <a:prstGeom prst="rect">
            <a:avLst/>
          </a:prstGeom>
        </p:spPr>
      </p:pic>
      <p:pic>
        <p:nvPicPr>
          <p:cNvPr id="47" name="図 46" descr="白い背景にあるボール&#10;&#10;低い精度で自動的に生成された説明">
            <a:extLst>
              <a:ext uri="{FF2B5EF4-FFF2-40B4-BE49-F238E27FC236}">
                <a16:creationId xmlns:a16="http://schemas.microsoft.com/office/drawing/2014/main" id="{15755112-4CDD-0B54-BEDF-6B82E03C83EE}"/>
              </a:ext>
            </a:extLst>
          </p:cNvPr>
          <p:cNvPicPr>
            <a:picLocks noChangeAspect="1"/>
          </p:cNvPicPr>
          <p:nvPr/>
        </p:nvPicPr>
        <p:blipFill>
          <a:blip r:embed="rId8">
            <a:alphaModFix amt="69000"/>
            <a:extLst>
              <a:ext uri="{28A0092B-C50C-407E-A947-70E740481C1C}">
                <a14:useLocalDpi xmlns:a14="http://schemas.microsoft.com/office/drawing/2010/main" val="0"/>
              </a:ext>
            </a:extLst>
          </a:blip>
          <a:stretch>
            <a:fillRect/>
          </a:stretch>
        </p:blipFill>
        <p:spPr>
          <a:xfrm rot="2153270">
            <a:off x="1500739" y="2420739"/>
            <a:ext cx="943647" cy="1040295"/>
          </a:xfrm>
          <a:prstGeom prst="rect">
            <a:avLst/>
          </a:prstGeom>
        </p:spPr>
      </p:pic>
      <p:pic>
        <p:nvPicPr>
          <p:cNvPr id="48" name="図 47" descr="食品 が含まれている画像&#10;&#10;自動的に生成された説明">
            <a:extLst>
              <a:ext uri="{FF2B5EF4-FFF2-40B4-BE49-F238E27FC236}">
                <a16:creationId xmlns:a16="http://schemas.microsoft.com/office/drawing/2014/main" id="{ADAF02E9-08DA-BDA5-7710-5E43EF7CC990}"/>
              </a:ext>
            </a:extLst>
          </p:cNvPr>
          <p:cNvPicPr>
            <a:picLocks noChangeAspect="1"/>
          </p:cNvPicPr>
          <p:nvPr/>
        </p:nvPicPr>
        <p:blipFill>
          <a:blip r:embed="rId9">
            <a:alphaModFix amt="48000"/>
            <a:extLst>
              <a:ext uri="{28A0092B-C50C-407E-A947-70E740481C1C}">
                <a14:useLocalDpi xmlns:a14="http://schemas.microsoft.com/office/drawing/2010/main" val="0"/>
              </a:ext>
            </a:extLst>
          </a:blip>
          <a:stretch>
            <a:fillRect/>
          </a:stretch>
        </p:blipFill>
        <p:spPr>
          <a:xfrm rot="2009981">
            <a:off x="1413297" y="3147250"/>
            <a:ext cx="1130513" cy="1127836"/>
          </a:xfrm>
          <a:prstGeom prst="rect">
            <a:avLst/>
          </a:prstGeom>
        </p:spPr>
      </p:pic>
      <p:sp>
        <p:nvSpPr>
          <p:cNvPr id="8" name="コンテンツ プレースホルダー 2">
            <a:extLst>
              <a:ext uri="{FF2B5EF4-FFF2-40B4-BE49-F238E27FC236}">
                <a16:creationId xmlns:a16="http://schemas.microsoft.com/office/drawing/2014/main" id="{0B8286E2-9206-76E0-C28A-9AEED5EE077C}"/>
              </a:ext>
            </a:extLst>
          </p:cNvPr>
          <p:cNvSpPr txBox="1">
            <a:spLocks/>
          </p:cNvSpPr>
          <p:nvPr/>
        </p:nvSpPr>
        <p:spPr>
          <a:xfrm>
            <a:off x="2070671" y="2150859"/>
            <a:ext cx="2800308" cy="5040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母子健康手帳発行</a:t>
            </a:r>
            <a:endParaRPr lang="en-US" altLang="ja-JP" sz="2400" b="0" dirty="0">
              <a:solidFill>
                <a:srgbClr val="455B70"/>
              </a:solidFill>
              <a:latin typeface="Mochiy Pop One OTF ExtraBold" pitchFamily="2" charset="-128"/>
              <a:ea typeface="Mochiy Pop One OTF ExtraBold" pitchFamily="2" charset="-128"/>
            </a:endParaRPr>
          </a:p>
        </p:txBody>
      </p:sp>
      <p:sp>
        <p:nvSpPr>
          <p:cNvPr id="32" name="コンテンツ プレースホルダー 2">
            <a:extLst>
              <a:ext uri="{FF2B5EF4-FFF2-40B4-BE49-F238E27FC236}">
                <a16:creationId xmlns:a16="http://schemas.microsoft.com/office/drawing/2014/main" id="{DA80C59D-F289-DF1F-C9DF-15E7B24161B2}"/>
              </a:ext>
            </a:extLst>
          </p:cNvPr>
          <p:cNvSpPr txBox="1">
            <a:spLocks/>
          </p:cNvSpPr>
          <p:nvPr/>
        </p:nvSpPr>
        <p:spPr>
          <a:xfrm>
            <a:off x="2070671" y="1507602"/>
            <a:ext cx="2800308" cy="5040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産婦人科受診</a:t>
            </a:r>
            <a:endParaRPr lang="en-US" altLang="ja-JP" sz="2400" b="0" dirty="0">
              <a:solidFill>
                <a:srgbClr val="455B70"/>
              </a:solidFill>
              <a:latin typeface="Mochiy Pop One OTF ExtraBold" pitchFamily="2" charset="-128"/>
              <a:ea typeface="Mochiy Pop One OTF ExtraBold" pitchFamily="2" charset="-128"/>
            </a:endParaRPr>
          </a:p>
        </p:txBody>
      </p:sp>
      <p:sp>
        <p:nvSpPr>
          <p:cNvPr id="34" name="コンテンツ プレースホルダー 2">
            <a:extLst>
              <a:ext uri="{FF2B5EF4-FFF2-40B4-BE49-F238E27FC236}">
                <a16:creationId xmlns:a16="http://schemas.microsoft.com/office/drawing/2014/main" id="{7F4842FE-58E6-0BDC-66B8-E8072C716E0E}"/>
              </a:ext>
            </a:extLst>
          </p:cNvPr>
          <p:cNvSpPr txBox="1">
            <a:spLocks/>
          </p:cNvSpPr>
          <p:nvPr/>
        </p:nvSpPr>
        <p:spPr>
          <a:xfrm>
            <a:off x="2070671" y="2857445"/>
            <a:ext cx="2800308" cy="5040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出生前診断</a:t>
            </a:r>
            <a:endParaRPr lang="en-US" altLang="ja-JP" sz="2400" b="0" dirty="0">
              <a:solidFill>
                <a:srgbClr val="455B70"/>
              </a:solidFill>
              <a:latin typeface="Mochiy Pop One OTF ExtraBold" pitchFamily="2" charset="-128"/>
              <a:ea typeface="Mochiy Pop One OTF ExtraBold" pitchFamily="2" charset="-128"/>
            </a:endParaRPr>
          </a:p>
        </p:txBody>
      </p:sp>
      <p:sp>
        <p:nvSpPr>
          <p:cNvPr id="40" name="コンテンツ プレースホルダー 2">
            <a:extLst>
              <a:ext uri="{FF2B5EF4-FFF2-40B4-BE49-F238E27FC236}">
                <a16:creationId xmlns:a16="http://schemas.microsoft.com/office/drawing/2014/main" id="{1E003651-FF0B-5163-6E6E-EA7E644239A6}"/>
              </a:ext>
            </a:extLst>
          </p:cNvPr>
          <p:cNvSpPr txBox="1">
            <a:spLocks/>
          </p:cNvSpPr>
          <p:nvPr/>
        </p:nvSpPr>
        <p:spPr>
          <a:xfrm>
            <a:off x="2063552" y="3573015"/>
            <a:ext cx="3086310" cy="5040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妊婦健診</a:t>
            </a:r>
          </a:p>
        </p:txBody>
      </p:sp>
      <p:pic>
        <p:nvPicPr>
          <p:cNvPr id="50" name="図 49">
            <a:extLst>
              <a:ext uri="{FF2B5EF4-FFF2-40B4-BE49-F238E27FC236}">
                <a16:creationId xmlns:a16="http://schemas.microsoft.com/office/drawing/2014/main" id="{047D837B-7784-2E8E-D895-1BBC54DD6CC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15278" y="5733256"/>
            <a:ext cx="7772400" cy="244618"/>
          </a:xfrm>
          <a:prstGeom prst="rect">
            <a:avLst/>
          </a:prstGeom>
        </p:spPr>
      </p:pic>
    </p:spTree>
    <p:extLst>
      <p:ext uri="{BB962C8B-B14F-4D97-AF65-F5344CB8AC3E}">
        <p14:creationId xmlns:p14="http://schemas.microsoft.com/office/powerpoint/2010/main" val="32133527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A18D9-7AFC-5B00-46FE-A6098339CA2C}"/>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6983F9D2-EA02-57BC-2909-89A4192DF9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コンテンツ プレースホルダー 2">
            <a:extLst>
              <a:ext uri="{FF2B5EF4-FFF2-40B4-BE49-F238E27FC236}">
                <a16:creationId xmlns:a16="http://schemas.microsoft.com/office/drawing/2014/main" id="{51EB54AC-18FB-4C05-5123-2E9CB9D0DF90}"/>
              </a:ext>
            </a:extLst>
          </p:cNvPr>
          <p:cNvSpPr txBox="1">
            <a:spLocks/>
          </p:cNvSpPr>
          <p:nvPr/>
        </p:nvSpPr>
        <p:spPr>
          <a:xfrm>
            <a:off x="0" y="2060848"/>
            <a:ext cx="770485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「妊婦」である前に</a:t>
            </a:r>
            <a:endParaRPr lang="en-US" altLang="ja-JP" sz="3200" b="0" dirty="0">
              <a:solidFill>
                <a:srgbClr val="455B70"/>
              </a:solidFill>
              <a:latin typeface="Mochiy Pop One OTF ExtraBold" pitchFamily="2" charset="-128"/>
              <a:ea typeface="Mochiy Pop One OTF ExtraBold" pitchFamily="2" charset="-128"/>
            </a:endParaRPr>
          </a:p>
        </p:txBody>
      </p:sp>
      <p:sp>
        <p:nvSpPr>
          <p:cNvPr id="5" name="コンテンツ プレースホルダー 2">
            <a:extLst>
              <a:ext uri="{FF2B5EF4-FFF2-40B4-BE49-F238E27FC236}">
                <a16:creationId xmlns:a16="http://schemas.microsoft.com/office/drawing/2014/main" id="{4540DF55-07B0-72D5-D908-8530B188F336}"/>
              </a:ext>
            </a:extLst>
          </p:cNvPr>
          <p:cNvSpPr txBox="1">
            <a:spLocks/>
          </p:cNvSpPr>
          <p:nvPr/>
        </p:nvSpPr>
        <p:spPr>
          <a:xfrm>
            <a:off x="1383076" y="2954811"/>
            <a:ext cx="9425847"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4000" b="0">
                <a:solidFill>
                  <a:srgbClr val="E67D89"/>
                </a:solidFill>
                <a:latin typeface="Mochiy Pop One OTF ExtraBold" pitchFamily="2" charset="-128"/>
                <a:ea typeface="Mochiy Pop One OTF ExtraBold" pitchFamily="2" charset="-128"/>
              </a:rPr>
              <a:t>ひとりの「人間」</a:t>
            </a:r>
            <a:endParaRPr lang="en-US" altLang="ja-JP" sz="4000" b="0" dirty="0">
              <a:solidFill>
                <a:srgbClr val="E67D89"/>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r>
              <a:rPr lang="ja-JP" altLang="en-US" sz="4000" b="0">
                <a:solidFill>
                  <a:srgbClr val="E67D89"/>
                </a:solidFill>
                <a:latin typeface="Mochiy Pop One OTF ExtraBold" pitchFamily="2" charset="-128"/>
                <a:ea typeface="Mochiy Pop One OTF ExtraBold" pitchFamily="2" charset="-128"/>
              </a:rPr>
              <a:t>であることを大切にしたい</a:t>
            </a:r>
            <a:endParaRPr lang="en-US" altLang="ja-JP" sz="4000" b="0" dirty="0">
              <a:solidFill>
                <a:srgbClr val="E67D89"/>
              </a:solidFill>
              <a:latin typeface="Mochiy Pop One OTF ExtraBold" pitchFamily="2" charset="-128"/>
              <a:ea typeface="Mochiy Pop One OTF ExtraBold" pitchFamily="2" charset="-128"/>
            </a:endParaRPr>
          </a:p>
        </p:txBody>
      </p:sp>
      <p:pic>
        <p:nvPicPr>
          <p:cNvPr id="9" name="図 8" descr="人の手&#10;&#10;中程度の精度で自動的に生成された説明">
            <a:extLst>
              <a:ext uri="{FF2B5EF4-FFF2-40B4-BE49-F238E27FC236}">
                <a16:creationId xmlns:a16="http://schemas.microsoft.com/office/drawing/2014/main" id="{CDE00C34-A520-E92A-DC3E-A21D0AC395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90913">
            <a:off x="9062950" y="3700722"/>
            <a:ext cx="1995083" cy="2107847"/>
          </a:xfrm>
          <a:prstGeom prst="rect">
            <a:avLst/>
          </a:prstGeom>
        </p:spPr>
      </p:pic>
      <p:pic>
        <p:nvPicPr>
          <p:cNvPr id="11" name="図 10" descr="暗い, 座る, 明かり, 花 が含まれている画像&#10;&#10;自動的に生成された説明">
            <a:extLst>
              <a:ext uri="{FF2B5EF4-FFF2-40B4-BE49-F238E27FC236}">
                <a16:creationId xmlns:a16="http://schemas.microsoft.com/office/drawing/2014/main" id="{275F7143-93DA-D524-32C5-A0E5E57212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337703">
            <a:off x="8153931" y="4475899"/>
            <a:ext cx="1648829" cy="1742023"/>
          </a:xfrm>
          <a:prstGeom prst="rect">
            <a:avLst/>
          </a:prstGeom>
        </p:spPr>
      </p:pic>
    </p:spTree>
    <p:extLst>
      <p:ext uri="{BB962C8B-B14F-4D97-AF65-F5344CB8AC3E}">
        <p14:creationId xmlns:p14="http://schemas.microsoft.com/office/powerpoint/2010/main" val="24072256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F8C5E-6264-F4B8-AD59-F8FC86EF2FBE}"/>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E2771F48-128E-44E3-CC49-048941896E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82033842-AFEE-A615-7942-4CD5A081CD3F}"/>
              </a:ext>
            </a:extLst>
          </p:cNvPr>
          <p:cNvSpPr txBox="1">
            <a:spLocks/>
          </p:cNvSpPr>
          <p:nvPr/>
        </p:nvSpPr>
        <p:spPr>
          <a:xfrm>
            <a:off x="1415480" y="1268760"/>
            <a:ext cx="5112568"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おなかの赤ちゃんを失うということ</a:t>
            </a:r>
            <a:endParaRPr lang="en-US" altLang="ja-JP" sz="2400" b="0" dirty="0">
              <a:solidFill>
                <a:srgbClr val="455B70"/>
              </a:solidFill>
              <a:latin typeface="Mochiy Pop One OTF ExtraBold" pitchFamily="2" charset="-128"/>
              <a:ea typeface="Mochiy Pop One OTF ExtraBold" pitchFamily="2" charset="-128"/>
            </a:endParaRPr>
          </a:p>
        </p:txBody>
      </p:sp>
      <p:pic>
        <p:nvPicPr>
          <p:cNvPr id="3" name="図 2">
            <a:extLst>
              <a:ext uri="{FF2B5EF4-FFF2-40B4-BE49-F238E27FC236}">
                <a16:creationId xmlns:a16="http://schemas.microsoft.com/office/drawing/2014/main" id="{D2A59D93-5AE2-9BD6-EF01-34F702DBDBA4}"/>
              </a:ext>
            </a:extLst>
          </p:cNvPr>
          <p:cNvPicPr>
            <a:picLocks noChangeAspect="1"/>
          </p:cNvPicPr>
          <p:nvPr/>
        </p:nvPicPr>
        <p:blipFill>
          <a:blip r:embed="rId4"/>
          <a:stretch>
            <a:fillRect/>
          </a:stretch>
        </p:blipFill>
        <p:spPr>
          <a:xfrm>
            <a:off x="1559496" y="1687392"/>
            <a:ext cx="3016332" cy="72008"/>
          </a:xfrm>
          <a:prstGeom prst="rect">
            <a:avLst/>
          </a:prstGeom>
        </p:spPr>
      </p:pic>
      <p:sp>
        <p:nvSpPr>
          <p:cNvPr id="6" name="コンテンツ プレースホルダー 2">
            <a:extLst>
              <a:ext uri="{FF2B5EF4-FFF2-40B4-BE49-F238E27FC236}">
                <a16:creationId xmlns:a16="http://schemas.microsoft.com/office/drawing/2014/main" id="{0774D85C-6233-CA91-6386-A9446645156D}"/>
              </a:ext>
            </a:extLst>
          </p:cNvPr>
          <p:cNvSpPr txBox="1">
            <a:spLocks/>
          </p:cNvSpPr>
          <p:nvPr/>
        </p:nvSpPr>
        <p:spPr>
          <a:xfrm>
            <a:off x="1847528" y="4666552"/>
            <a:ext cx="8784976" cy="5040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400" b="0">
                <a:solidFill>
                  <a:srgbClr val="54AA82"/>
                </a:solidFill>
                <a:latin typeface="Mochiy Pop One OTF ExtraBold" pitchFamily="2" charset="-128"/>
                <a:ea typeface="Mochiy Pop One OTF ExtraBold" pitchFamily="2" charset="-128"/>
              </a:rPr>
              <a:t>次の妊娠へのプロセスを早い段階から考えなくてはと思う方も</a:t>
            </a:r>
            <a:endParaRPr lang="en-US" altLang="ja-JP" sz="2400" b="0" dirty="0">
              <a:solidFill>
                <a:srgbClr val="54AA82"/>
              </a:solidFill>
              <a:latin typeface="Mochiy Pop One OTF ExtraBold" pitchFamily="2" charset="-128"/>
              <a:ea typeface="Mochiy Pop One OTF ExtraBold" pitchFamily="2" charset="-128"/>
            </a:endParaRPr>
          </a:p>
        </p:txBody>
      </p:sp>
      <p:pic>
        <p:nvPicPr>
          <p:cNvPr id="10" name="図 9">
            <a:extLst>
              <a:ext uri="{FF2B5EF4-FFF2-40B4-BE49-F238E27FC236}">
                <a16:creationId xmlns:a16="http://schemas.microsoft.com/office/drawing/2014/main" id="{F92D857A-3679-896E-999B-DCD7C5C8C067}"/>
              </a:ext>
            </a:extLst>
          </p:cNvPr>
          <p:cNvPicPr>
            <a:picLocks noChangeAspect="1"/>
          </p:cNvPicPr>
          <p:nvPr/>
        </p:nvPicPr>
        <p:blipFill>
          <a:blip r:embed="rId4"/>
          <a:srcRect r="41138"/>
          <a:stretch/>
        </p:blipFill>
        <p:spPr>
          <a:xfrm>
            <a:off x="4628700" y="1687392"/>
            <a:ext cx="1775457" cy="72008"/>
          </a:xfrm>
          <a:prstGeom prst="rect">
            <a:avLst/>
          </a:prstGeom>
        </p:spPr>
      </p:pic>
      <p:pic>
        <p:nvPicPr>
          <p:cNvPr id="13" name="図 12" descr="夜空に浮かぶ月の絵&#10;&#10;中程度の精度で自動的に生成された説明">
            <a:extLst>
              <a:ext uri="{FF2B5EF4-FFF2-40B4-BE49-F238E27FC236}">
                <a16:creationId xmlns:a16="http://schemas.microsoft.com/office/drawing/2014/main" id="{AAD74875-AA00-735D-1162-E6373CE4272A}"/>
              </a:ext>
            </a:extLst>
          </p:cNvPr>
          <p:cNvPicPr>
            <a:picLocks noChangeAspect="1"/>
          </p:cNvPicPr>
          <p:nvPr/>
        </p:nvPicPr>
        <p:blipFill>
          <a:blip r:embed="rId5">
            <a:alphaModFix amt="42000"/>
            <a:extLst>
              <a:ext uri="{28A0092B-C50C-407E-A947-70E740481C1C}">
                <a14:useLocalDpi xmlns:a14="http://schemas.microsoft.com/office/drawing/2010/main" val="0"/>
              </a:ext>
            </a:extLst>
          </a:blip>
          <a:stretch>
            <a:fillRect/>
          </a:stretch>
        </p:blipFill>
        <p:spPr>
          <a:xfrm>
            <a:off x="3143672" y="2420888"/>
            <a:ext cx="1808068" cy="1808068"/>
          </a:xfrm>
          <a:prstGeom prst="rect">
            <a:avLst/>
          </a:prstGeom>
        </p:spPr>
      </p:pic>
      <p:sp>
        <p:nvSpPr>
          <p:cNvPr id="4" name="コンテンツ プレースホルダー 2">
            <a:extLst>
              <a:ext uri="{FF2B5EF4-FFF2-40B4-BE49-F238E27FC236}">
                <a16:creationId xmlns:a16="http://schemas.microsoft.com/office/drawing/2014/main" id="{CC601D10-D2D5-97FC-8192-310D05E870C4}"/>
              </a:ext>
            </a:extLst>
          </p:cNvPr>
          <p:cNvSpPr txBox="1">
            <a:spLocks/>
          </p:cNvSpPr>
          <p:nvPr/>
        </p:nvSpPr>
        <p:spPr>
          <a:xfrm>
            <a:off x="1991544" y="2766959"/>
            <a:ext cx="8208912" cy="12093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つらさと同時に抱えている</a:t>
            </a:r>
            <a:endParaRPr lang="en-US" altLang="ja-JP" b="0" dirty="0">
              <a:solidFill>
                <a:srgbClr val="455B70"/>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r>
              <a:rPr lang="ja-JP" altLang="en-US" sz="4000" b="0">
                <a:solidFill>
                  <a:srgbClr val="455B70"/>
                </a:solidFill>
                <a:latin typeface="Mochiy Pop One OTF ExtraBold" pitchFamily="2" charset="-128"/>
                <a:ea typeface="Mochiy Pop One OTF ExtraBold" pitchFamily="2" charset="-128"/>
              </a:rPr>
              <a:t>「未来への不安」</a:t>
            </a:r>
            <a:endParaRPr lang="en-US" altLang="ja-JP" sz="4000" b="0" dirty="0">
              <a:solidFill>
                <a:srgbClr val="455B70"/>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42585405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9E771-0BEF-A139-31DC-27B69B711930}"/>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74FBCD00-10E3-3241-90B7-B777D90BAE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コンテンツ プレースホルダー 2">
            <a:extLst>
              <a:ext uri="{FF2B5EF4-FFF2-40B4-BE49-F238E27FC236}">
                <a16:creationId xmlns:a16="http://schemas.microsoft.com/office/drawing/2014/main" id="{5D364057-C0A6-C6B8-54D3-1DA992021BC6}"/>
              </a:ext>
            </a:extLst>
          </p:cNvPr>
          <p:cNvSpPr txBox="1">
            <a:spLocks/>
          </p:cNvSpPr>
          <p:nvPr/>
        </p:nvSpPr>
        <p:spPr>
          <a:xfrm>
            <a:off x="3042694" y="3083717"/>
            <a:ext cx="6106612" cy="8493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altLang="ja-JP" sz="6000" b="0" dirty="0">
                <a:solidFill>
                  <a:srgbClr val="ED8E4B"/>
                </a:solidFill>
                <a:latin typeface="Mochiy Pop One OTF ExtraBold" pitchFamily="2" charset="-128"/>
                <a:ea typeface="Mochiy Pop One OTF ExtraBold" pitchFamily="2" charset="-128"/>
              </a:rPr>
              <a:t>20.9</a:t>
            </a:r>
            <a:r>
              <a:rPr lang="ja-JP" altLang="en-US" sz="4000" b="0">
                <a:solidFill>
                  <a:srgbClr val="ED8E4B"/>
                </a:solidFill>
                <a:latin typeface="Mochiy Pop One OTF ExtraBold" pitchFamily="2" charset="-128"/>
                <a:ea typeface="Mochiy Pop One OTF ExtraBold" pitchFamily="2" charset="-128"/>
              </a:rPr>
              <a:t>人</a:t>
            </a:r>
            <a:r>
              <a:rPr lang="en-US" altLang="ja-JP" sz="6000" b="0" dirty="0">
                <a:solidFill>
                  <a:srgbClr val="ED8E4B"/>
                </a:solidFill>
                <a:latin typeface="Mochiy Pop One OTF ExtraBold" pitchFamily="2" charset="-128"/>
                <a:ea typeface="Mochiy Pop One OTF ExtraBold" pitchFamily="2" charset="-128"/>
              </a:rPr>
              <a:t> </a:t>
            </a:r>
            <a:r>
              <a:rPr lang="en-US" altLang="ja-JP" sz="3600" dirty="0">
                <a:solidFill>
                  <a:srgbClr val="455B70"/>
                </a:solidFill>
                <a:latin typeface="Mochiy Pop One OTF ExtraBold" pitchFamily="2" charset="-128"/>
                <a:ea typeface="Mochiy Pop One OTF ExtraBold" pitchFamily="2" charset="-128"/>
              </a:rPr>
              <a:t>/</a:t>
            </a:r>
            <a:r>
              <a:rPr lang="en-US" altLang="ja-JP" sz="3600" b="0" dirty="0">
                <a:solidFill>
                  <a:srgbClr val="455B70"/>
                </a:solidFill>
                <a:latin typeface="Mochiy Pop One OTF ExtraBold" pitchFamily="2" charset="-128"/>
                <a:ea typeface="Mochiy Pop One OTF ExtraBold" pitchFamily="2" charset="-128"/>
              </a:rPr>
              <a:t> 1,000</a:t>
            </a:r>
            <a:r>
              <a:rPr lang="ja-JP" altLang="en-US" sz="2000" b="0">
                <a:solidFill>
                  <a:srgbClr val="455B70"/>
                </a:solidFill>
                <a:latin typeface="Mochiy Pop One OTF ExtraBold" pitchFamily="2" charset="-128"/>
                <a:ea typeface="Mochiy Pop One OTF ExtraBold" pitchFamily="2" charset="-128"/>
              </a:rPr>
              <a:t>人あたり</a:t>
            </a:r>
            <a:endParaRPr lang="en-US" altLang="ja-JP" sz="5400" b="0" dirty="0">
              <a:solidFill>
                <a:srgbClr val="455B70"/>
              </a:solidFill>
              <a:latin typeface="Mochiy Pop One OTF ExtraBold" pitchFamily="2" charset="-128"/>
              <a:ea typeface="Mochiy Pop One OTF ExtraBold" pitchFamily="2" charset="-128"/>
            </a:endParaRPr>
          </a:p>
        </p:txBody>
      </p:sp>
      <p:sp>
        <p:nvSpPr>
          <p:cNvPr id="4" name="コンテンツ プレースホルダー 2">
            <a:extLst>
              <a:ext uri="{FF2B5EF4-FFF2-40B4-BE49-F238E27FC236}">
                <a16:creationId xmlns:a16="http://schemas.microsoft.com/office/drawing/2014/main" id="{A6922772-2257-5E19-30C4-03C8522E6982}"/>
              </a:ext>
            </a:extLst>
          </p:cNvPr>
          <p:cNvSpPr txBox="1">
            <a:spLocks/>
          </p:cNvSpPr>
          <p:nvPr/>
        </p:nvSpPr>
        <p:spPr>
          <a:xfrm>
            <a:off x="4151784" y="2347037"/>
            <a:ext cx="4680520" cy="7365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4000" b="0">
                <a:solidFill>
                  <a:srgbClr val="455B70"/>
                </a:solidFill>
                <a:latin typeface="Mochiy Pop One OTF ExtraBold" pitchFamily="2" charset="-128"/>
                <a:ea typeface="Mochiy Pop One OTF ExtraBold" pitchFamily="2" charset="-128"/>
              </a:rPr>
              <a:t>死産率</a:t>
            </a:r>
            <a:r>
              <a:rPr lang="ja-JP" altLang="en-US" sz="2400" b="0">
                <a:solidFill>
                  <a:srgbClr val="455B70"/>
                </a:solidFill>
                <a:latin typeface="Mochiy Pop One OTF ExtraBold" pitchFamily="2" charset="-128"/>
                <a:ea typeface="Mochiy Pop One OTF ExtraBold" pitchFamily="2" charset="-128"/>
              </a:rPr>
              <a:t>（令和</a:t>
            </a:r>
            <a:r>
              <a:rPr lang="en-US" altLang="ja-JP" sz="2400" b="0" dirty="0">
                <a:solidFill>
                  <a:srgbClr val="455B70"/>
                </a:solidFill>
                <a:latin typeface="Mochiy Pop One OTF ExtraBold" pitchFamily="2" charset="-128"/>
                <a:ea typeface="Mochiy Pop One OTF ExtraBold" pitchFamily="2" charset="-128"/>
              </a:rPr>
              <a:t>5</a:t>
            </a:r>
            <a:r>
              <a:rPr lang="ja-JP" altLang="en-US" sz="2400" b="0">
                <a:solidFill>
                  <a:srgbClr val="455B70"/>
                </a:solidFill>
                <a:latin typeface="Mochiy Pop One OTF ExtraBold" pitchFamily="2" charset="-128"/>
                <a:ea typeface="Mochiy Pop One OTF ExtraBold" pitchFamily="2" charset="-128"/>
              </a:rPr>
              <a:t>年）</a:t>
            </a:r>
            <a:endParaRPr lang="en-US" altLang="ja-JP" sz="4000" b="0" dirty="0">
              <a:solidFill>
                <a:srgbClr val="455B70"/>
              </a:solidFill>
              <a:latin typeface="Mochiy Pop One OTF ExtraBold" pitchFamily="2" charset="-128"/>
              <a:ea typeface="Mochiy Pop One OTF ExtraBold" pitchFamily="2" charset="-128"/>
            </a:endParaRPr>
          </a:p>
        </p:txBody>
      </p:sp>
      <p:sp>
        <p:nvSpPr>
          <p:cNvPr id="2" name="コンテンツ プレースホルダー 2">
            <a:extLst>
              <a:ext uri="{FF2B5EF4-FFF2-40B4-BE49-F238E27FC236}">
                <a16:creationId xmlns:a16="http://schemas.microsoft.com/office/drawing/2014/main" id="{3C68CA60-A55A-20C6-0BEA-F1AC7F41A890}"/>
              </a:ext>
            </a:extLst>
          </p:cNvPr>
          <p:cNvSpPr txBox="1">
            <a:spLocks/>
          </p:cNvSpPr>
          <p:nvPr/>
        </p:nvSpPr>
        <p:spPr>
          <a:xfrm>
            <a:off x="3928965" y="3984755"/>
            <a:ext cx="1476164" cy="5021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000" b="0">
                <a:solidFill>
                  <a:srgbClr val="ED8E4B"/>
                </a:solidFill>
                <a:latin typeface="Mochiy Pop One OTF ExtraBold" pitchFamily="2" charset="-128"/>
                <a:ea typeface="Mochiy Pop One OTF ExtraBold" pitchFamily="2" charset="-128"/>
              </a:rPr>
              <a:t>死産数</a:t>
            </a:r>
            <a:endParaRPr lang="en-US" altLang="ja-JP" sz="2000" b="0" dirty="0">
              <a:solidFill>
                <a:srgbClr val="ED8E4B"/>
              </a:solidFill>
              <a:latin typeface="Mochiy Pop One OTF ExtraBold" pitchFamily="2" charset="-128"/>
              <a:ea typeface="Mochiy Pop One OTF ExtraBold" pitchFamily="2" charset="-128"/>
            </a:endParaRPr>
          </a:p>
        </p:txBody>
      </p:sp>
      <p:sp>
        <p:nvSpPr>
          <p:cNvPr id="5" name="コンテンツ プレースホルダー 2">
            <a:extLst>
              <a:ext uri="{FF2B5EF4-FFF2-40B4-BE49-F238E27FC236}">
                <a16:creationId xmlns:a16="http://schemas.microsoft.com/office/drawing/2014/main" id="{43AA3561-5164-A0EF-3A9F-5DA360F67062}"/>
              </a:ext>
            </a:extLst>
          </p:cNvPr>
          <p:cNvSpPr txBox="1">
            <a:spLocks/>
          </p:cNvSpPr>
          <p:nvPr/>
        </p:nvSpPr>
        <p:spPr>
          <a:xfrm>
            <a:off x="6168008" y="3984755"/>
            <a:ext cx="2356777" cy="5021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000" b="0">
                <a:solidFill>
                  <a:srgbClr val="455B70"/>
                </a:solidFill>
                <a:latin typeface="Mochiy Pop One OTF ExtraBold" pitchFamily="2" charset="-128"/>
                <a:ea typeface="Mochiy Pop One OTF ExtraBold" pitchFamily="2" charset="-128"/>
              </a:rPr>
              <a:t>死産数＋出生数</a:t>
            </a:r>
            <a:endParaRPr lang="en-US" altLang="ja-JP" sz="2000" b="0" dirty="0">
              <a:solidFill>
                <a:srgbClr val="455B70"/>
              </a:solidFill>
              <a:latin typeface="Mochiy Pop One OTF ExtraBold" pitchFamily="2" charset="-128"/>
              <a:ea typeface="Mochiy Pop One OTF ExtraBold" pitchFamily="2" charset="-128"/>
            </a:endParaRPr>
          </a:p>
        </p:txBody>
      </p:sp>
      <p:sp>
        <p:nvSpPr>
          <p:cNvPr id="9" name="コンテンツ プレースホルダー 2">
            <a:extLst>
              <a:ext uri="{FF2B5EF4-FFF2-40B4-BE49-F238E27FC236}">
                <a16:creationId xmlns:a16="http://schemas.microsoft.com/office/drawing/2014/main" id="{461D3AF2-54B1-0058-25D5-D63EDDF3AC58}"/>
              </a:ext>
            </a:extLst>
          </p:cNvPr>
          <p:cNvSpPr txBox="1">
            <a:spLocks/>
          </p:cNvSpPr>
          <p:nvPr/>
        </p:nvSpPr>
        <p:spPr>
          <a:xfrm>
            <a:off x="3736454" y="4295007"/>
            <a:ext cx="1861186" cy="50218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altLang="ja-JP" sz="2400" b="0" dirty="0">
                <a:solidFill>
                  <a:srgbClr val="ED8E4B">
                    <a:alpha val="74886"/>
                  </a:srgbClr>
                </a:solidFill>
                <a:latin typeface="Mochiy Pop One OTF ExtraBold" pitchFamily="2" charset="-128"/>
                <a:ea typeface="Mochiy Pop One OTF ExtraBold" pitchFamily="2" charset="-128"/>
              </a:rPr>
              <a:t>15,532</a:t>
            </a:r>
            <a:r>
              <a:rPr lang="ja-JP" altLang="en-US" sz="1800" b="0">
                <a:solidFill>
                  <a:srgbClr val="ED8E4B">
                    <a:alpha val="74886"/>
                  </a:srgbClr>
                </a:solidFill>
                <a:latin typeface="Mochiy Pop One OTF ExtraBold" pitchFamily="2" charset="-128"/>
                <a:ea typeface="Mochiy Pop One OTF ExtraBold" pitchFamily="2" charset="-128"/>
              </a:rPr>
              <a:t>人</a:t>
            </a:r>
            <a:endParaRPr lang="en-US" altLang="ja-JP" sz="2400" b="0" dirty="0">
              <a:solidFill>
                <a:srgbClr val="ED8E4B">
                  <a:alpha val="74886"/>
                </a:srgbClr>
              </a:solidFill>
              <a:latin typeface="Mochiy Pop One OTF ExtraBold" pitchFamily="2" charset="-128"/>
              <a:ea typeface="Mochiy Pop One OTF ExtraBold" pitchFamily="2" charset="-128"/>
            </a:endParaRPr>
          </a:p>
        </p:txBody>
      </p:sp>
      <p:sp>
        <p:nvSpPr>
          <p:cNvPr id="11" name="コンテンツ プレースホルダー 2">
            <a:extLst>
              <a:ext uri="{FF2B5EF4-FFF2-40B4-BE49-F238E27FC236}">
                <a16:creationId xmlns:a16="http://schemas.microsoft.com/office/drawing/2014/main" id="{2B089651-9DEE-F79B-1743-F4301DD91C7C}"/>
              </a:ext>
            </a:extLst>
          </p:cNvPr>
          <p:cNvSpPr txBox="1">
            <a:spLocks/>
          </p:cNvSpPr>
          <p:nvPr/>
        </p:nvSpPr>
        <p:spPr>
          <a:xfrm>
            <a:off x="4159213" y="5129939"/>
            <a:ext cx="3953011" cy="3018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令和</a:t>
            </a:r>
            <a:r>
              <a:rPr lang="en-US" altLang="ja-JP" sz="2400" b="0" dirty="0">
                <a:solidFill>
                  <a:srgbClr val="455B70"/>
                </a:solidFill>
                <a:latin typeface="Mochiy Pop One OTF ExtraBold" pitchFamily="2" charset="-128"/>
                <a:ea typeface="Mochiy Pop One OTF ExtraBold" pitchFamily="2" charset="-128"/>
              </a:rPr>
              <a:t>4</a:t>
            </a:r>
            <a:r>
              <a:rPr lang="ja-JP" altLang="en-US" sz="2400" b="0">
                <a:solidFill>
                  <a:srgbClr val="455B70"/>
                </a:solidFill>
                <a:latin typeface="Mochiy Pop One OTF ExtraBold" pitchFamily="2" charset="-128"/>
                <a:ea typeface="Mochiy Pop One OTF ExtraBold" pitchFamily="2" charset="-128"/>
              </a:rPr>
              <a:t>年　</a:t>
            </a:r>
            <a:r>
              <a:rPr lang="en-US" altLang="ja-JP" sz="2400" b="0" dirty="0">
                <a:solidFill>
                  <a:srgbClr val="455B70"/>
                </a:solidFill>
                <a:latin typeface="Mochiy Pop One OTF ExtraBold" pitchFamily="2" charset="-128"/>
                <a:ea typeface="Mochiy Pop One OTF ExtraBold" pitchFamily="2" charset="-128"/>
              </a:rPr>
              <a:t>19.3/1,000</a:t>
            </a:r>
          </a:p>
        </p:txBody>
      </p:sp>
      <p:sp>
        <p:nvSpPr>
          <p:cNvPr id="12" name="テキスト ボックス 11">
            <a:extLst>
              <a:ext uri="{FF2B5EF4-FFF2-40B4-BE49-F238E27FC236}">
                <a16:creationId xmlns:a16="http://schemas.microsoft.com/office/drawing/2014/main" id="{3DFFB99F-F138-DC55-9BA6-E4F748856304}"/>
              </a:ext>
            </a:extLst>
          </p:cNvPr>
          <p:cNvSpPr txBox="1"/>
          <p:nvPr/>
        </p:nvSpPr>
        <p:spPr>
          <a:xfrm>
            <a:off x="8400256" y="5806845"/>
            <a:ext cx="3473057" cy="253916"/>
          </a:xfrm>
          <a:prstGeom prst="rect">
            <a:avLst/>
          </a:prstGeom>
          <a:noFill/>
        </p:spPr>
        <p:txBody>
          <a:bodyPr wrap="square" rtlCol="0">
            <a:spAutoFit/>
          </a:bodyPr>
          <a:lstStyle/>
          <a:p>
            <a:r>
              <a:rPr lang="ja-JP" altLang="en-US" sz="1050" i="0">
                <a:solidFill>
                  <a:srgbClr val="455B70"/>
                </a:solidFill>
                <a:effectLst/>
                <a:latin typeface="HGMaruGothicMPRO" panose="020F0600000000000000" pitchFamily="34" charset="-128"/>
                <a:ea typeface="HGMaruGothicMPRO" panose="020F0600000000000000" pitchFamily="34" charset="-128"/>
              </a:rPr>
              <a:t>厚生労働省：人口動態統計概況（令和</a:t>
            </a:r>
            <a:r>
              <a:rPr lang="en-US" altLang="ja-JP" sz="1050" dirty="0">
                <a:solidFill>
                  <a:srgbClr val="455B70"/>
                </a:solidFill>
                <a:latin typeface="HGMaruGothicMPRO" panose="020F0600000000000000" pitchFamily="34" charset="-128"/>
                <a:ea typeface="HGMaruGothicMPRO" panose="020F0600000000000000" pitchFamily="34" charset="-128"/>
              </a:rPr>
              <a:t>5</a:t>
            </a:r>
            <a:r>
              <a:rPr lang="ja-JP" altLang="en-US" sz="1050" i="0">
                <a:solidFill>
                  <a:srgbClr val="455B70"/>
                </a:solidFill>
                <a:effectLst/>
                <a:latin typeface="HGMaruGothicMPRO" panose="020F0600000000000000" pitchFamily="34" charset="-128"/>
                <a:ea typeface="HGMaruGothicMPRO" panose="020F0600000000000000" pitchFamily="34" charset="-128"/>
              </a:rPr>
              <a:t>年）</a:t>
            </a:r>
            <a:endParaRPr lang="en-US" altLang="ja-JP" sz="1050" i="0" dirty="0">
              <a:solidFill>
                <a:srgbClr val="455B70"/>
              </a:solidFill>
              <a:effectLst/>
              <a:latin typeface="HGMaruGothicMPRO" panose="020F0600000000000000" pitchFamily="34" charset="-128"/>
              <a:ea typeface="HGMaruGothicMPRO" panose="020F0600000000000000" pitchFamily="34" charset="-128"/>
            </a:endParaRPr>
          </a:p>
        </p:txBody>
      </p:sp>
      <p:sp>
        <p:nvSpPr>
          <p:cNvPr id="13" name="コンテンツ プレースホルダー 2">
            <a:extLst>
              <a:ext uri="{FF2B5EF4-FFF2-40B4-BE49-F238E27FC236}">
                <a16:creationId xmlns:a16="http://schemas.microsoft.com/office/drawing/2014/main" id="{80690425-2D89-F05D-E887-30618C21163E}"/>
              </a:ext>
            </a:extLst>
          </p:cNvPr>
          <p:cNvSpPr txBox="1">
            <a:spLocks/>
          </p:cNvSpPr>
          <p:nvPr/>
        </p:nvSpPr>
        <p:spPr>
          <a:xfrm>
            <a:off x="1487488" y="1268760"/>
            <a:ext cx="5688632"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死産を経験されたご夫婦に対して</a:t>
            </a:r>
            <a:endParaRPr lang="en-US" altLang="ja-JP" sz="2400" b="0" dirty="0">
              <a:solidFill>
                <a:srgbClr val="455B70"/>
              </a:solidFill>
              <a:latin typeface="Mochiy Pop One OTF ExtraBold" pitchFamily="2" charset="-128"/>
              <a:ea typeface="Mochiy Pop One OTF ExtraBold" pitchFamily="2" charset="-128"/>
            </a:endParaRPr>
          </a:p>
        </p:txBody>
      </p:sp>
      <p:pic>
        <p:nvPicPr>
          <p:cNvPr id="14" name="図 13">
            <a:extLst>
              <a:ext uri="{FF2B5EF4-FFF2-40B4-BE49-F238E27FC236}">
                <a16:creationId xmlns:a16="http://schemas.microsoft.com/office/drawing/2014/main" id="{84F79F36-E50B-C0B4-EF07-F6A741E07C2A}"/>
              </a:ext>
            </a:extLst>
          </p:cNvPr>
          <p:cNvPicPr>
            <a:picLocks noChangeAspect="1"/>
          </p:cNvPicPr>
          <p:nvPr/>
        </p:nvPicPr>
        <p:blipFill>
          <a:blip r:embed="rId4"/>
          <a:stretch>
            <a:fillRect/>
          </a:stretch>
        </p:blipFill>
        <p:spPr>
          <a:xfrm>
            <a:off x="1559496" y="1687392"/>
            <a:ext cx="3016332" cy="72008"/>
          </a:xfrm>
          <a:prstGeom prst="rect">
            <a:avLst/>
          </a:prstGeom>
        </p:spPr>
      </p:pic>
      <p:pic>
        <p:nvPicPr>
          <p:cNvPr id="15" name="図 14">
            <a:extLst>
              <a:ext uri="{FF2B5EF4-FFF2-40B4-BE49-F238E27FC236}">
                <a16:creationId xmlns:a16="http://schemas.microsoft.com/office/drawing/2014/main" id="{0B720EAB-C7FC-B1FD-16AF-3CC1A2ACB7BE}"/>
              </a:ext>
            </a:extLst>
          </p:cNvPr>
          <p:cNvPicPr>
            <a:picLocks noChangeAspect="1"/>
          </p:cNvPicPr>
          <p:nvPr/>
        </p:nvPicPr>
        <p:blipFill>
          <a:blip r:embed="rId4"/>
          <a:srcRect r="48966"/>
          <a:stretch/>
        </p:blipFill>
        <p:spPr>
          <a:xfrm>
            <a:off x="4628700" y="1687392"/>
            <a:ext cx="1539308" cy="72008"/>
          </a:xfrm>
          <a:prstGeom prst="rect">
            <a:avLst/>
          </a:prstGeom>
        </p:spPr>
      </p:pic>
    </p:spTree>
    <p:extLst>
      <p:ext uri="{BB962C8B-B14F-4D97-AF65-F5344CB8AC3E}">
        <p14:creationId xmlns:p14="http://schemas.microsoft.com/office/powerpoint/2010/main" val="13560508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4A054-A116-2DA0-140A-6BAE54DEBC09}"/>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A3DAACA1-0797-92AD-6635-1720ACFF34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435817EA-BF6F-7D7E-5E23-98266962038F}"/>
              </a:ext>
            </a:extLst>
          </p:cNvPr>
          <p:cNvSpPr txBox="1">
            <a:spLocks/>
          </p:cNvSpPr>
          <p:nvPr/>
        </p:nvSpPr>
        <p:spPr>
          <a:xfrm>
            <a:off x="1266736" y="1138250"/>
            <a:ext cx="6048672"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流産や死産を経験した女性の悲嘆</a:t>
            </a:r>
            <a:endParaRPr lang="en-US" altLang="ja-JP" sz="2400" b="0" dirty="0">
              <a:solidFill>
                <a:srgbClr val="455B70"/>
              </a:solidFill>
              <a:latin typeface="Mochiy Pop One OTF ExtraBold" pitchFamily="2" charset="-128"/>
              <a:ea typeface="Mochiy Pop One OTF ExtraBold" pitchFamily="2" charset="-128"/>
            </a:endParaRPr>
          </a:p>
        </p:txBody>
      </p:sp>
      <p:pic>
        <p:nvPicPr>
          <p:cNvPr id="3" name="図 2">
            <a:extLst>
              <a:ext uri="{FF2B5EF4-FFF2-40B4-BE49-F238E27FC236}">
                <a16:creationId xmlns:a16="http://schemas.microsoft.com/office/drawing/2014/main" id="{5C837829-E123-342B-7792-709EB7D232E4}"/>
              </a:ext>
            </a:extLst>
          </p:cNvPr>
          <p:cNvPicPr>
            <a:picLocks noChangeAspect="1"/>
          </p:cNvPicPr>
          <p:nvPr/>
        </p:nvPicPr>
        <p:blipFill>
          <a:blip r:embed="rId4"/>
          <a:stretch>
            <a:fillRect/>
          </a:stretch>
        </p:blipFill>
        <p:spPr>
          <a:xfrm>
            <a:off x="1415480" y="2272592"/>
            <a:ext cx="3528392" cy="84231"/>
          </a:xfrm>
          <a:prstGeom prst="rect">
            <a:avLst/>
          </a:prstGeom>
        </p:spPr>
      </p:pic>
      <p:sp>
        <p:nvSpPr>
          <p:cNvPr id="13" name="コンテンツ プレースホルダー 2">
            <a:extLst>
              <a:ext uri="{FF2B5EF4-FFF2-40B4-BE49-F238E27FC236}">
                <a16:creationId xmlns:a16="http://schemas.microsoft.com/office/drawing/2014/main" id="{4B07E8C3-DA10-7C8D-AEE0-B7E3C825FA78}"/>
              </a:ext>
            </a:extLst>
          </p:cNvPr>
          <p:cNvSpPr txBox="1">
            <a:spLocks/>
          </p:cNvSpPr>
          <p:nvPr/>
        </p:nvSpPr>
        <p:spPr>
          <a:xfrm>
            <a:off x="1300779" y="1813134"/>
            <a:ext cx="3859117" cy="5778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b="0">
                <a:solidFill>
                  <a:srgbClr val="E67D89"/>
                </a:solidFill>
                <a:latin typeface="Mochiy Pop One OTF ExtraBold" pitchFamily="2" charset="-128"/>
                <a:ea typeface="Mochiy Pop One OTF ExtraBold" pitchFamily="2" charset="-128"/>
              </a:rPr>
              <a:t>つらさ</a:t>
            </a:r>
            <a:r>
              <a:rPr lang="ja-JP" altLang="en-US" b="0">
                <a:solidFill>
                  <a:srgbClr val="455B70"/>
                </a:solidFill>
                <a:latin typeface="Mochiy Pop One OTF ExtraBold" pitchFamily="2" charset="-128"/>
                <a:ea typeface="Mochiy Pop One OTF ExtraBold" pitchFamily="2" charset="-128"/>
              </a:rPr>
              <a:t>を感じていた方</a:t>
            </a:r>
            <a:endParaRPr lang="en-US" altLang="ja-JP" b="0" dirty="0">
              <a:solidFill>
                <a:srgbClr val="455B70"/>
              </a:solidFill>
              <a:latin typeface="Mochiy Pop One OTF ExtraBold" pitchFamily="2" charset="-128"/>
              <a:ea typeface="Mochiy Pop One OTF ExtraBold" pitchFamily="2" charset="-128"/>
            </a:endParaRPr>
          </a:p>
        </p:txBody>
      </p:sp>
      <p:sp>
        <p:nvSpPr>
          <p:cNvPr id="15" name="テキスト ボックス 14">
            <a:extLst>
              <a:ext uri="{FF2B5EF4-FFF2-40B4-BE49-F238E27FC236}">
                <a16:creationId xmlns:a16="http://schemas.microsoft.com/office/drawing/2014/main" id="{258196F6-B960-97DF-0889-10F182164DB1}"/>
              </a:ext>
            </a:extLst>
          </p:cNvPr>
          <p:cNvSpPr txBox="1"/>
          <p:nvPr/>
        </p:nvSpPr>
        <p:spPr>
          <a:xfrm>
            <a:off x="4473420" y="5444852"/>
            <a:ext cx="6819496" cy="584775"/>
          </a:xfrm>
          <a:prstGeom prst="rect">
            <a:avLst/>
          </a:prstGeom>
          <a:noFill/>
        </p:spPr>
        <p:txBody>
          <a:bodyPr wrap="none" rtlCol="0">
            <a:spAutoFit/>
          </a:bodyPr>
          <a:lstStyle/>
          <a:p>
            <a:r>
              <a:rPr lang="ja-JP" altLang="en-US" sz="1600">
                <a:solidFill>
                  <a:schemeClr val="tx2"/>
                </a:solidFill>
                <a:latin typeface="HGMaruGothicMPRO" panose="020F0600000000000000" pitchFamily="34" charset="-128"/>
                <a:ea typeface="HGMaruGothicMPRO" panose="020F0600000000000000" pitchFamily="34" charset="-128"/>
              </a:rPr>
              <a:t>令和２年度子ども・子育て支援推進調査研究事業</a:t>
            </a:r>
            <a:endParaRPr lang="en-US" altLang="ja-JP" sz="1600" dirty="0">
              <a:solidFill>
                <a:schemeClr val="tx2"/>
              </a:solidFill>
              <a:latin typeface="HGMaruGothicMPRO" panose="020F0600000000000000" pitchFamily="34" charset="-128"/>
              <a:ea typeface="HGMaruGothicMPRO" panose="020F0600000000000000" pitchFamily="34" charset="-128"/>
            </a:endParaRPr>
          </a:p>
          <a:p>
            <a:r>
              <a:rPr lang="ja-JP" altLang="en-US" sz="1600">
                <a:solidFill>
                  <a:schemeClr val="tx2"/>
                </a:solidFill>
                <a:latin typeface="HGMaruGothicMPRO" panose="020F0600000000000000" pitchFamily="34" charset="-128"/>
                <a:ea typeface="HGMaruGothicMPRO" panose="020F0600000000000000" pitchFamily="34" charset="-128"/>
              </a:rPr>
              <a:t>流産や死産等を経験した女性に対する心理社会的支援に関する調査研究 </a:t>
            </a:r>
            <a:endParaRPr kumimoji="1" lang="ja-JP" altLang="en-US" sz="1600">
              <a:solidFill>
                <a:schemeClr val="tx2"/>
              </a:solidFill>
              <a:latin typeface="HGMaruGothicMPRO" panose="020F0600000000000000" pitchFamily="34" charset="-128"/>
              <a:ea typeface="HGMaruGothicMPRO" panose="020F0600000000000000" pitchFamily="34" charset="-128"/>
            </a:endParaRPr>
          </a:p>
        </p:txBody>
      </p:sp>
      <p:sp>
        <p:nvSpPr>
          <p:cNvPr id="29" name="正方形/長方形 28">
            <a:extLst>
              <a:ext uri="{FF2B5EF4-FFF2-40B4-BE49-F238E27FC236}">
                <a16:creationId xmlns:a16="http://schemas.microsoft.com/office/drawing/2014/main" id="{AC99E4F0-9019-2D31-3A30-8839C56E7471}"/>
              </a:ext>
            </a:extLst>
          </p:cNvPr>
          <p:cNvSpPr/>
          <p:nvPr/>
        </p:nvSpPr>
        <p:spPr>
          <a:xfrm>
            <a:off x="2456758" y="2614619"/>
            <a:ext cx="7383658" cy="24361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2" name="図 21" descr="グラフィカル ユーザー インターフェイス が含まれている画像&#10;&#10;自動的に生成された説明">
            <a:extLst>
              <a:ext uri="{FF2B5EF4-FFF2-40B4-BE49-F238E27FC236}">
                <a16:creationId xmlns:a16="http://schemas.microsoft.com/office/drawing/2014/main" id="{14F386CF-B507-FF5E-87CE-7D0179651A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09800" y="2488437"/>
            <a:ext cx="7772400" cy="2738004"/>
          </a:xfrm>
          <a:prstGeom prst="rect">
            <a:avLst/>
          </a:prstGeom>
        </p:spPr>
      </p:pic>
      <p:pic>
        <p:nvPicPr>
          <p:cNvPr id="23" name="図 22" descr="食品 が含まれている画像&#10;&#10;自動的に生成された説明">
            <a:extLst>
              <a:ext uri="{FF2B5EF4-FFF2-40B4-BE49-F238E27FC236}">
                <a16:creationId xmlns:a16="http://schemas.microsoft.com/office/drawing/2014/main" id="{BD8A10F4-EF48-88CD-25E4-C0F9A9450EDE}"/>
              </a:ext>
            </a:extLst>
          </p:cNvPr>
          <p:cNvPicPr>
            <a:picLocks noChangeAspect="1"/>
          </p:cNvPicPr>
          <p:nvPr/>
        </p:nvPicPr>
        <p:blipFill>
          <a:blip r:embed="rId6">
            <a:alphaModFix amt="42000"/>
            <a:extLst>
              <a:ext uri="{28A0092B-C50C-407E-A947-70E740481C1C}">
                <a14:useLocalDpi xmlns:a14="http://schemas.microsoft.com/office/drawing/2010/main" val="0"/>
              </a:ext>
            </a:extLst>
          </a:blip>
          <a:stretch>
            <a:fillRect/>
          </a:stretch>
        </p:blipFill>
        <p:spPr>
          <a:xfrm>
            <a:off x="1907783" y="3153690"/>
            <a:ext cx="3108097" cy="1355430"/>
          </a:xfrm>
          <a:prstGeom prst="rect">
            <a:avLst/>
          </a:prstGeom>
        </p:spPr>
      </p:pic>
      <p:pic>
        <p:nvPicPr>
          <p:cNvPr id="24" name="図 23" descr="夜空に浮かぶ月の絵&#10;&#10;中程度の精度で自動的に生成された説明">
            <a:extLst>
              <a:ext uri="{FF2B5EF4-FFF2-40B4-BE49-F238E27FC236}">
                <a16:creationId xmlns:a16="http://schemas.microsoft.com/office/drawing/2014/main" id="{36231FD5-6207-693F-A3E4-3FE1F9AE703F}"/>
              </a:ext>
            </a:extLst>
          </p:cNvPr>
          <p:cNvPicPr>
            <a:picLocks noChangeAspect="1"/>
          </p:cNvPicPr>
          <p:nvPr/>
        </p:nvPicPr>
        <p:blipFill>
          <a:blip r:embed="rId7">
            <a:alphaModFix amt="25000"/>
            <a:extLst>
              <a:ext uri="{28A0092B-C50C-407E-A947-70E740481C1C}">
                <a14:useLocalDpi xmlns:a14="http://schemas.microsoft.com/office/drawing/2010/main" val="0"/>
              </a:ext>
            </a:extLst>
          </a:blip>
          <a:stretch>
            <a:fillRect/>
          </a:stretch>
        </p:blipFill>
        <p:spPr>
          <a:xfrm>
            <a:off x="2366827" y="2606526"/>
            <a:ext cx="2217005" cy="966490"/>
          </a:xfrm>
          <a:prstGeom prst="rect">
            <a:avLst/>
          </a:prstGeom>
        </p:spPr>
      </p:pic>
      <p:pic>
        <p:nvPicPr>
          <p:cNvPr id="25" name="図 24" descr="夜空に浮かぶ月の絵&#10;&#10;中程度の精度で自動的に生成された説明">
            <a:extLst>
              <a:ext uri="{FF2B5EF4-FFF2-40B4-BE49-F238E27FC236}">
                <a16:creationId xmlns:a16="http://schemas.microsoft.com/office/drawing/2014/main" id="{AA34F1A5-5E2F-7972-F1A2-4D4F8EBB2B6C}"/>
              </a:ext>
            </a:extLst>
          </p:cNvPr>
          <p:cNvPicPr>
            <a:picLocks noChangeAspect="1"/>
          </p:cNvPicPr>
          <p:nvPr/>
        </p:nvPicPr>
        <p:blipFill>
          <a:blip r:embed="rId7">
            <a:alphaModFix amt="25000"/>
            <a:extLst>
              <a:ext uri="{28A0092B-C50C-407E-A947-70E740481C1C}">
                <a14:useLocalDpi xmlns:a14="http://schemas.microsoft.com/office/drawing/2010/main" val="0"/>
              </a:ext>
            </a:extLst>
          </a:blip>
          <a:stretch>
            <a:fillRect/>
          </a:stretch>
        </p:blipFill>
        <p:spPr>
          <a:xfrm>
            <a:off x="2294819" y="4190702"/>
            <a:ext cx="2217005" cy="966490"/>
          </a:xfrm>
          <a:prstGeom prst="rect">
            <a:avLst/>
          </a:prstGeom>
        </p:spPr>
      </p:pic>
      <p:sp>
        <p:nvSpPr>
          <p:cNvPr id="26" name="コンテンツ プレースホルダー 2">
            <a:extLst>
              <a:ext uri="{FF2B5EF4-FFF2-40B4-BE49-F238E27FC236}">
                <a16:creationId xmlns:a16="http://schemas.microsoft.com/office/drawing/2014/main" id="{D95F72B8-70DC-1B7F-FDA2-EFD652ACBAFC}"/>
              </a:ext>
            </a:extLst>
          </p:cNvPr>
          <p:cNvSpPr txBox="1">
            <a:spLocks/>
          </p:cNvSpPr>
          <p:nvPr/>
        </p:nvSpPr>
        <p:spPr>
          <a:xfrm>
            <a:off x="3010628" y="2778287"/>
            <a:ext cx="895869" cy="4965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2400" b="0">
                <a:solidFill>
                  <a:srgbClr val="455B70"/>
                </a:solidFill>
                <a:latin typeface="MS PGothic" panose="020B0600070205080204" pitchFamily="34" charset="-128"/>
                <a:ea typeface="MS PGothic" panose="020B0600070205080204" pitchFamily="34" charset="-128"/>
              </a:rPr>
              <a:t>直</a:t>
            </a:r>
            <a:r>
              <a:rPr lang="en-US" altLang="ja-JP" sz="2400" b="0" dirty="0">
                <a:solidFill>
                  <a:srgbClr val="455B70"/>
                </a:solidFill>
                <a:latin typeface="MS PGothic" panose="020B0600070205080204" pitchFamily="34" charset="-128"/>
                <a:ea typeface="MS PGothic" panose="020B0600070205080204" pitchFamily="34" charset="-128"/>
              </a:rPr>
              <a:t> </a:t>
            </a:r>
            <a:r>
              <a:rPr lang="ja-JP" altLang="en-US" sz="2400" b="0">
                <a:solidFill>
                  <a:srgbClr val="455B70"/>
                </a:solidFill>
                <a:latin typeface="MS PGothic" panose="020B0600070205080204" pitchFamily="34" charset="-128"/>
                <a:ea typeface="MS PGothic" panose="020B0600070205080204" pitchFamily="34" charset="-128"/>
              </a:rPr>
              <a:t>後</a:t>
            </a:r>
            <a:endParaRPr lang="en-US" altLang="ja-JP" sz="2400" b="0" dirty="0">
              <a:solidFill>
                <a:srgbClr val="455B70"/>
              </a:solidFill>
              <a:latin typeface="MS PGothic" panose="020B0600070205080204" pitchFamily="34" charset="-128"/>
              <a:ea typeface="MS PGothic" panose="020B0600070205080204" pitchFamily="34" charset="-128"/>
            </a:endParaRPr>
          </a:p>
        </p:txBody>
      </p:sp>
      <p:sp>
        <p:nvSpPr>
          <p:cNvPr id="27" name="コンテンツ プレースホルダー 2">
            <a:extLst>
              <a:ext uri="{FF2B5EF4-FFF2-40B4-BE49-F238E27FC236}">
                <a16:creationId xmlns:a16="http://schemas.microsoft.com/office/drawing/2014/main" id="{43491556-9F50-2FDD-8605-CB18F9F605EC}"/>
              </a:ext>
            </a:extLst>
          </p:cNvPr>
          <p:cNvSpPr txBox="1">
            <a:spLocks/>
          </p:cNvSpPr>
          <p:nvPr/>
        </p:nvSpPr>
        <p:spPr>
          <a:xfrm>
            <a:off x="2818516" y="3584419"/>
            <a:ext cx="1280092" cy="4965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altLang="ja-JP" sz="2400" b="0" dirty="0">
                <a:solidFill>
                  <a:srgbClr val="455B70"/>
                </a:solidFill>
                <a:latin typeface="MS PGothic" panose="020B0600070205080204" pitchFamily="34" charset="-128"/>
                <a:ea typeface="MS PGothic" panose="020B0600070205080204" pitchFamily="34" charset="-128"/>
              </a:rPr>
              <a:t>6</a:t>
            </a:r>
            <a:r>
              <a:rPr lang="ja-JP" altLang="en-US" sz="2400" b="0">
                <a:solidFill>
                  <a:srgbClr val="455B70"/>
                </a:solidFill>
                <a:latin typeface="MS PGothic" panose="020B0600070205080204" pitchFamily="34" charset="-128"/>
                <a:ea typeface="MS PGothic" panose="020B0600070205080204" pitchFamily="34" charset="-128"/>
              </a:rPr>
              <a:t>ヶ月後</a:t>
            </a:r>
            <a:endParaRPr lang="en-US" altLang="ja-JP" sz="2400" b="0" dirty="0">
              <a:solidFill>
                <a:srgbClr val="455B70"/>
              </a:solidFill>
              <a:latin typeface="MS PGothic" panose="020B0600070205080204" pitchFamily="34" charset="-128"/>
              <a:ea typeface="MS PGothic" panose="020B0600070205080204" pitchFamily="34" charset="-128"/>
            </a:endParaRPr>
          </a:p>
        </p:txBody>
      </p:sp>
      <p:sp>
        <p:nvSpPr>
          <p:cNvPr id="28" name="コンテンツ プレースホルダー 2">
            <a:extLst>
              <a:ext uri="{FF2B5EF4-FFF2-40B4-BE49-F238E27FC236}">
                <a16:creationId xmlns:a16="http://schemas.microsoft.com/office/drawing/2014/main" id="{105B387B-6D20-D3F7-0268-2724B2EC2BFA}"/>
              </a:ext>
            </a:extLst>
          </p:cNvPr>
          <p:cNvSpPr txBox="1">
            <a:spLocks/>
          </p:cNvSpPr>
          <p:nvPr/>
        </p:nvSpPr>
        <p:spPr>
          <a:xfrm>
            <a:off x="2625412" y="4429371"/>
            <a:ext cx="1666301" cy="4965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altLang="ja-JP" sz="2400" b="0" dirty="0">
                <a:solidFill>
                  <a:srgbClr val="455B70"/>
                </a:solidFill>
                <a:latin typeface="MS PGothic" panose="020B0600070205080204" pitchFamily="34" charset="-128"/>
                <a:ea typeface="MS PGothic" panose="020B0600070205080204" pitchFamily="34" charset="-128"/>
              </a:rPr>
              <a:t>1</a:t>
            </a:r>
            <a:r>
              <a:rPr lang="ja-JP" altLang="en-US" sz="2400" b="0">
                <a:solidFill>
                  <a:srgbClr val="455B70"/>
                </a:solidFill>
                <a:latin typeface="MS PGothic" panose="020B0600070205080204" pitchFamily="34" charset="-128"/>
                <a:ea typeface="MS PGothic" panose="020B0600070205080204" pitchFamily="34" charset="-128"/>
              </a:rPr>
              <a:t>年</a:t>
            </a:r>
            <a:r>
              <a:rPr lang="en-US" altLang="ja-JP" sz="2400" b="0" dirty="0">
                <a:solidFill>
                  <a:srgbClr val="455B70"/>
                </a:solidFill>
                <a:latin typeface="MS PGothic" panose="020B0600070205080204" pitchFamily="34" charset="-128"/>
                <a:ea typeface="MS PGothic" panose="020B0600070205080204" pitchFamily="34" charset="-128"/>
              </a:rPr>
              <a:t>〜</a:t>
            </a:r>
            <a:r>
              <a:rPr lang="ja-JP" altLang="en-US" sz="2400" b="0">
                <a:solidFill>
                  <a:srgbClr val="455B70"/>
                </a:solidFill>
                <a:latin typeface="MS PGothic" panose="020B0600070205080204" pitchFamily="34" charset="-128"/>
                <a:ea typeface="MS PGothic" panose="020B0600070205080204" pitchFamily="34" charset="-128"/>
              </a:rPr>
              <a:t>現在</a:t>
            </a:r>
            <a:endParaRPr lang="en-US" altLang="ja-JP" sz="2400" b="0" dirty="0">
              <a:solidFill>
                <a:srgbClr val="455B70"/>
              </a:solidFill>
              <a:latin typeface="MS PGothic" panose="020B0600070205080204" pitchFamily="34" charset="-128"/>
              <a:ea typeface="MS PGothic" panose="020B0600070205080204" pitchFamily="34" charset="-128"/>
            </a:endParaRPr>
          </a:p>
        </p:txBody>
      </p:sp>
      <p:sp>
        <p:nvSpPr>
          <p:cNvPr id="30" name="コンテンツ プレースホルダー 2">
            <a:extLst>
              <a:ext uri="{FF2B5EF4-FFF2-40B4-BE49-F238E27FC236}">
                <a16:creationId xmlns:a16="http://schemas.microsoft.com/office/drawing/2014/main" id="{FB043AF1-7626-E93F-0ACE-9A9362934F3A}"/>
              </a:ext>
            </a:extLst>
          </p:cNvPr>
          <p:cNvSpPr txBox="1">
            <a:spLocks/>
          </p:cNvSpPr>
          <p:nvPr/>
        </p:nvSpPr>
        <p:spPr>
          <a:xfrm>
            <a:off x="6346842" y="2778286"/>
            <a:ext cx="1730564" cy="4965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altLang="ja-JP" sz="3000" dirty="0">
                <a:solidFill>
                  <a:srgbClr val="455B70"/>
                </a:solidFill>
                <a:latin typeface="Meiryo" panose="020B0604030504040204" pitchFamily="34" charset="-128"/>
                <a:ea typeface="Meiryo" panose="020B0604030504040204" pitchFamily="34" charset="-128"/>
              </a:rPr>
              <a:t>93.0</a:t>
            </a:r>
            <a:r>
              <a:rPr lang="ja-JP" altLang="en-US" sz="3000">
                <a:solidFill>
                  <a:srgbClr val="455B70"/>
                </a:solidFill>
                <a:latin typeface="Meiryo" panose="020B0604030504040204" pitchFamily="34" charset="-128"/>
                <a:ea typeface="Meiryo" panose="020B0604030504040204" pitchFamily="34" charset="-128"/>
              </a:rPr>
              <a:t>％</a:t>
            </a:r>
            <a:endParaRPr lang="en-US" altLang="ja-JP" sz="3000" dirty="0">
              <a:solidFill>
                <a:srgbClr val="455B70"/>
              </a:solidFill>
              <a:latin typeface="Meiryo" panose="020B0604030504040204" pitchFamily="34" charset="-128"/>
              <a:ea typeface="Meiryo" panose="020B0604030504040204" pitchFamily="34" charset="-128"/>
            </a:endParaRPr>
          </a:p>
        </p:txBody>
      </p:sp>
      <p:sp>
        <p:nvSpPr>
          <p:cNvPr id="31" name="コンテンツ プレースホルダー 2">
            <a:extLst>
              <a:ext uri="{FF2B5EF4-FFF2-40B4-BE49-F238E27FC236}">
                <a16:creationId xmlns:a16="http://schemas.microsoft.com/office/drawing/2014/main" id="{AF7A24CA-5E90-E34F-F932-555782078E11}"/>
              </a:ext>
            </a:extLst>
          </p:cNvPr>
          <p:cNvSpPr txBox="1">
            <a:spLocks/>
          </p:cNvSpPr>
          <p:nvPr/>
        </p:nvSpPr>
        <p:spPr>
          <a:xfrm>
            <a:off x="6346842" y="3612676"/>
            <a:ext cx="1730564" cy="4965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altLang="ja-JP" sz="3000" dirty="0">
                <a:solidFill>
                  <a:srgbClr val="455B70"/>
                </a:solidFill>
                <a:latin typeface="Meiryo" panose="020B0604030504040204" pitchFamily="34" charset="-128"/>
                <a:ea typeface="Meiryo" panose="020B0604030504040204" pitchFamily="34" charset="-128"/>
              </a:rPr>
              <a:t>51.2</a:t>
            </a:r>
            <a:r>
              <a:rPr lang="ja-JP" altLang="en-US" sz="3000">
                <a:solidFill>
                  <a:srgbClr val="455B70"/>
                </a:solidFill>
                <a:latin typeface="Meiryo" panose="020B0604030504040204" pitchFamily="34" charset="-128"/>
                <a:ea typeface="Meiryo" panose="020B0604030504040204" pitchFamily="34" charset="-128"/>
              </a:rPr>
              <a:t>％</a:t>
            </a:r>
            <a:endParaRPr lang="en-US" altLang="ja-JP" sz="3000" dirty="0">
              <a:solidFill>
                <a:srgbClr val="455B70"/>
              </a:solidFill>
              <a:latin typeface="Meiryo" panose="020B0604030504040204" pitchFamily="34" charset="-128"/>
              <a:ea typeface="Meiryo" panose="020B0604030504040204" pitchFamily="34" charset="-128"/>
            </a:endParaRPr>
          </a:p>
        </p:txBody>
      </p:sp>
      <p:sp>
        <p:nvSpPr>
          <p:cNvPr id="32" name="コンテンツ プレースホルダー 2">
            <a:extLst>
              <a:ext uri="{FF2B5EF4-FFF2-40B4-BE49-F238E27FC236}">
                <a16:creationId xmlns:a16="http://schemas.microsoft.com/office/drawing/2014/main" id="{2C8FE02B-C995-184E-9590-AAB90B450156}"/>
              </a:ext>
            </a:extLst>
          </p:cNvPr>
          <p:cNvSpPr txBox="1">
            <a:spLocks/>
          </p:cNvSpPr>
          <p:nvPr/>
        </p:nvSpPr>
        <p:spPr>
          <a:xfrm>
            <a:off x="5517564" y="4424206"/>
            <a:ext cx="5042932" cy="4965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altLang="ja-JP" sz="3000" dirty="0">
                <a:solidFill>
                  <a:srgbClr val="455B70"/>
                </a:solidFill>
                <a:latin typeface="Meiryo" panose="020B0604030504040204" pitchFamily="34" charset="-128"/>
                <a:ea typeface="Meiryo" panose="020B0604030504040204" pitchFamily="34" charset="-128"/>
              </a:rPr>
              <a:t>32.2</a:t>
            </a:r>
            <a:r>
              <a:rPr lang="ja-JP" altLang="en-US" sz="3000">
                <a:solidFill>
                  <a:srgbClr val="455B70"/>
                </a:solidFill>
                <a:latin typeface="Meiryo" panose="020B0604030504040204" pitchFamily="34" charset="-128"/>
                <a:ea typeface="Meiryo" panose="020B0604030504040204" pitchFamily="34" charset="-128"/>
              </a:rPr>
              <a:t>％</a:t>
            </a:r>
            <a:r>
              <a:rPr lang="en-US" altLang="ja-JP" sz="3000" dirty="0">
                <a:solidFill>
                  <a:srgbClr val="455B70"/>
                </a:solidFill>
                <a:latin typeface="Meiryo" panose="020B0604030504040204" pitchFamily="34" charset="-128"/>
                <a:ea typeface="Meiryo" panose="020B0604030504040204" pitchFamily="34" charset="-128"/>
              </a:rPr>
              <a:t> </a:t>
            </a:r>
            <a:r>
              <a:rPr lang="en-US" altLang="ja-JP" sz="2000" b="0" dirty="0">
                <a:solidFill>
                  <a:srgbClr val="455B70"/>
                </a:solidFill>
                <a:latin typeface="Meiryo" panose="020B0604030504040204" pitchFamily="34" charset="-128"/>
                <a:ea typeface="Meiryo" panose="020B0604030504040204" pitchFamily="34" charset="-128"/>
              </a:rPr>
              <a:t>(</a:t>
            </a:r>
            <a:r>
              <a:rPr lang="ja-JP" altLang="en-US" sz="2000" b="0">
                <a:solidFill>
                  <a:srgbClr val="455B70"/>
                </a:solidFill>
                <a:latin typeface="Meiryo" panose="020B0604030504040204" pitchFamily="34" charset="-128"/>
                <a:ea typeface="Meiryo" panose="020B0604030504040204" pitchFamily="34" charset="-128"/>
              </a:rPr>
              <a:t>死産：</a:t>
            </a:r>
            <a:r>
              <a:rPr lang="en-US" altLang="ja-JP" sz="2000" b="0" dirty="0">
                <a:solidFill>
                  <a:srgbClr val="455B70"/>
                </a:solidFill>
                <a:latin typeface="Meiryo" panose="020B0604030504040204" pitchFamily="34" charset="-128"/>
                <a:ea typeface="Meiryo" panose="020B0604030504040204" pitchFamily="34" charset="-128"/>
              </a:rPr>
              <a:t>70.0%)</a:t>
            </a:r>
            <a:endParaRPr lang="en-US" altLang="ja-JP" sz="3000" b="0" dirty="0">
              <a:solidFill>
                <a:srgbClr val="455B70"/>
              </a:solidFill>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30117084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6204D-728C-7175-77FD-5D8A2A0E888B}"/>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E74DA4E9-3514-23B5-C375-820FB3614E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C47E8927-424E-1BE3-A5F0-C515608AA913}"/>
              </a:ext>
            </a:extLst>
          </p:cNvPr>
          <p:cNvSpPr txBox="1">
            <a:spLocks/>
          </p:cNvSpPr>
          <p:nvPr/>
        </p:nvSpPr>
        <p:spPr>
          <a:xfrm>
            <a:off x="1343472" y="1177199"/>
            <a:ext cx="5616624"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死産後こそ</a:t>
            </a:r>
            <a:r>
              <a:rPr lang="ja-JP" altLang="en-US" sz="3200" b="0">
                <a:solidFill>
                  <a:srgbClr val="E67D89"/>
                </a:solidFill>
                <a:latin typeface="Mochiy Pop One OTF ExtraBold" pitchFamily="2" charset="-128"/>
                <a:ea typeface="Mochiy Pop One OTF ExtraBold" pitchFamily="2" charset="-128"/>
              </a:rPr>
              <a:t>伴走型支援</a:t>
            </a:r>
            <a:r>
              <a:rPr lang="ja-JP" altLang="en-US" sz="3200" b="0">
                <a:solidFill>
                  <a:srgbClr val="455B70"/>
                </a:solidFill>
                <a:latin typeface="Mochiy Pop One OTF ExtraBold" pitchFamily="2" charset="-128"/>
                <a:ea typeface="Mochiy Pop One OTF ExtraBold" pitchFamily="2" charset="-128"/>
              </a:rPr>
              <a:t>が必要</a:t>
            </a:r>
            <a:endParaRPr lang="en-US" altLang="ja-JP" sz="3200" b="0" dirty="0">
              <a:solidFill>
                <a:srgbClr val="455B70"/>
              </a:solidFill>
              <a:latin typeface="Mochiy Pop One OTF ExtraBold" pitchFamily="2" charset="-128"/>
              <a:ea typeface="Mochiy Pop One OTF ExtraBold" pitchFamily="2" charset="-128"/>
            </a:endParaRPr>
          </a:p>
        </p:txBody>
      </p:sp>
      <p:pic>
        <p:nvPicPr>
          <p:cNvPr id="3" name="図 2">
            <a:extLst>
              <a:ext uri="{FF2B5EF4-FFF2-40B4-BE49-F238E27FC236}">
                <a16:creationId xmlns:a16="http://schemas.microsoft.com/office/drawing/2014/main" id="{D51F071C-4512-F347-6D8E-A6EC1510F610}"/>
              </a:ext>
            </a:extLst>
          </p:cNvPr>
          <p:cNvPicPr>
            <a:picLocks noChangeAspect="1"/>
          </p:cNvPicPr>
          <p:nvPr/>
        </p:nvPicPr>
        <p:blipFill>
          <a:blip r:embed="rId4"/>
          <a:stretch>
            <a:fillRect/>
          </a:stretch>
        </p:blipFill>
        <p:spPr>
          <a:xfrm>
            <a:off x="1559495" y="1687391"/>
            <a:ext cx="3578336" cy="85425"/>
          </a:xfrm>
          <a:prstGeom prst="rect">
            <a:avLst/>
          </a:prstGeom>
        </p:spPr>
      </p:pic>
      <p:sp>
        <p:nvSpPr>
          <p:cNvPr id="6" name="コンテンツ プレースホルダー 2">
            <a:extLst>
              <a:ext uri="{FF2B5EF4-FFF2-40B4-BE49-F238E27FC236}">
                <a16:creationId xmlns:a16="http://schemas.microsoft.com/office/drawing/2014/main" id="{2F78AFFB-B707-8952-1B34-1B121AF97AF8}"/>
              </a:ext>
            </a:extLst>
          </p:cNvPr>
          <p:cNvSpPr txBox="1">
            <a:spLocks/>
          </p:cNvSpPr>
          <p:nvPr/>
        </p:nvSpPr>
        <p:spPr>
          <a:xfrm>
            <a:off x="1371952" y="4738079"/>
            <a:ext cx="9865096" cy="122420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ja-JP" altLang="en-US" sz="1400" b="0">
                <a:solidFill>
                  <a:srgbClr val="455B70"/>
                </a:solidFill>
                <a:effectLst/>
                <a:latin typeface="HGMaruGothicMPRO" panose="020F0600000000000000" pitchFamily="34" charset="-128"/>
                <a:ea typeface="HGMaruGothicMPRO" panose="020F0600000000000000" pitchFamily="34" charset="-128"/>
              </a:rPr>
              <a:t>面談等の対象者のうち、流産又は死産した者及び対象児童が死亡した者については、</a:t>
            </a:r>
            <a:r>
              <a:rPr lang="ja-JP" altLang="en-US" sz="1400" b="0">
                <a:solidFill>
                  <a:srgbClr val="E65489"/>
                </a:solidFill>
                <a:effectLst/>
                <a:latin typeface="HGMaruGothicMPRO" panose="020F0600000000000000" pitchFamily="34" charset="-128"/>
                <a:ea typeface="HGMaruGothicMPRO" panose="020F0600000000000000" pitchFamily="34" charset="-128"/>
              </a:rPr>
              <a:t>面談等の実施は不要とする。</a:t>
            </a:r>
            <a:endParaRPr lang="en-US" altLang="ja-JP" sz="1400" b="0" dirty="0">
              <a:solidFill>
                <a:srgbClr val="E65489"/>
              </a:solidFill>
              <a:effectLst/>
              <a:latin typeface="HGMaruGothicMPRO" panose="020F0600000000000000" pitchFamily="34" charset="-128"/>
              <a:ea typeface="HGMaruGothicMPRO" panose="020F0600000000000000" pitchFamily="34" charset="-128"/>
            </a:endParaRPr>
          </a:p>
          <a:p>
            <a:pPr marL="0" indent="0">
              <a:lnSpc>
                <a:spcPct val="100000"/>
              </a:lnSpc>
              <a:spcBef>
                <a:spcPts val="0"/>
              </a:spcBef>
              <a:buFont typeface="Arial" panose="020B0604020202020204" pitchFamily="34" charset="0"/>
              <a:buNone/>
            </a:pPr>
            <a:r>
              <a:rPr lang="ja-JP" altLang="en-US" sz="1400" b="0">
                <a:solidFill>
                  <a:srgbClr val="455B70"/>
                </a:solidFill>
                <a:effectLst/>
                <a:latin typeface="HGMaruGothicMPRO" panose="020F0600000000000000" pitchFamily="34" charset="-128"/>
                <a:ea typeface="HGMaruGothicMPRO" panose="020F0600000000000000" pitchFamily="34" charset="-128"/>
              </a:rPr>
              <a:t>ただし、各市町村におかれては、流産・死産を経験した女性等への心理社会的支援等について</a:t>
            </a:r>
            <a:r>
              <a:rPr lang="en-US" altLang="ja-JP" sz="1400" b="0" dirty="0">
                <a:solidFill>
                  <a:srgbClr val="455B70"/>
                </a:solidFill>
                <a:effectLst/>
                <a:latin typeface="HGMaruGothicMPRO" panose="020F0600000000000000" pitchFamily="34" charset="-128"/>
                <a:ea typeface="HGMaruGothicMPRO" panose="020F0600000000000000" pitchFamily="34" charset="-128"/>
              </a:rPr>
              <a:t>(</a:t>
            </a:r>
            <a:r>
              <a:rPr lang="ja-JP" altLang="en-US" sz="1400" b="0">
                <a:solidFill>
                  <a:srgbClr val="455B70"/>
                </a:solidFill>
                <a:effectLst/>
                <a:latin typeface="HGMaruGothicMPRO" panose="020F0600000000000000" pitchFamily="34" charset="-128"/>
                <a:ea typeface="HGMaruGothicMPRO" panose="020F0600000000000000" pitchFamily="34" charset="-128"/>
              </a:rPr>
              <a:t>令和</a:t>
            </a:r>
            <a:r>
              <a:rPr lang="en-US" altLang="ja-JP" sz="1400" b="0" dirty="0">
                <a:solidFill>
                  <a:srgbClr val="455B70"/>
                </a:solidFill>
                <a:effectLst/>
                <a:latin typeface="HGMaruGothicMPRO" panose="020F0600000000000000" pitchFamily="34" charset="-128"/>
                <a:ea typeface="HGMaruGothicMPRO" panose="020F0600000000000000" pitchFamily="34" charset="-128"/>
              </a:rPr>
              <a:t>3</a:t>
            </a:r>
            <a:r>
              <a:rPr lang="ja-JP" altLang="en-US" sz="1400" b="0">
                <a:solidFill>
                  <a:srgbClr val="455B70"/>
                </a:solidFill>
                <a:effectLst/>
                <a:latin typeface="HGMaruGothicMPRO" panose="020F0600000000000000" pitchFamily="34" charset="-128"/>
                <a:ea typeface="HGMaruGothicMPRO" panose="020F0600000000000000" pitchFamily="34" charset="-128"/>
              </a:rPr>
              <a:t>年</a:t>
            </a:r>
            <a:r>
              <a:rPr lang="en-US" altLang="ja-JP" sz="1400" b="0" dirty="0">
                <a:solidFill>
                  <a:srgbClr val="455B70"/>
                </a:solidFill>
                <a:effectLst/>
                <a:latin typeface="HGMaruGothicMPRO" panose="020F0600000000000000" pitchFamily="34" charset="-128"/>
                <a:ea typeface="HGMaruGothicMPRO" panose="020F0600000000000000" pitchFamily="34" charset="-128"/>
              </a:rPr>
              <a:t>5</a:t>
            </a:r>
            <a:r>
              <a:rPr lang="ja-JP" altLang="en-US" sz="1400" b="0">
                <a:solidFill>
                  <a:srgbClr val="455B70"/>
                </a:solidFill>
                <a:effectLst/>
                <a:latin typeface="HGMaruGothicMPRO" panose="020F0600000000000000" pitchFamily="34" charset="-128"/>
                <a:ea typeface="HGMaruGothicMPRO" panose="020F0600000000000000" pitchFamily="34" charset="-128"/>
              </a:rPr>
              <a:t>月</a:t>
            </a:r>
            <a:r>
              <a:rPr lang="en-US" altLang="ja-JP" sz="1400" b="0" dirty="0">
                <a:solidFill>
                  <a:srgbClr val="455B70"/>
                </a:solidFill>
                <a:effectLst/>
                <a:latin typeface="HGMaruGothicMPRO" panose="020F0600000000000000" pitchFamily="34" charset="-128"/>
                <a:ea typeface="HGMaruGothicMPRO" panose="020F0600000000000000" pitchFamily="34" charset="-128"/>
              </a:rPr>
              <a:t>31</a:t>
            </a:r>
            <a:r>
              <a:rPr lang="ja-JP" altLang="en-US" sz="1400" b="0">
                <a:solidFill>
                  <a:srgbClr val="455B70"/>
                </a:solidFill>
                <a:effectLst/>
                <a:latin typeface="HGMaruGothicMPRO" panose="020F0600000000000000" pitchFamily="34" charset="-128"/>
                <a:ea typeface="HGMaruGothicMPRO" panose="020F0600000000000000" pitchFamily="34" charset="-128"/>
              </a:rPr>
              <a:t>日付通知</a:t>
            </a:r>
            <a:r>
              <a:rPr lang="en-US" altLang="ja-JP" sz="1400" b="0" dirty="0">
                <a:solidFill>
                  <a:srgbClr val="455B70"/>
                </a:solidFill>
                <a:effectLst/>
                <a:latin typeface="HGMaruGothicMPRO" panose="020F0600000000000000" pitchFamily="34" charset="-128"/>
                <a:ea typeface="HGMaruGothicMPRO" panose="020F0600000000000000" pitchFamily="34" charset="-128"/>
              </a:rPr>
              <a:t>)</a:t>
            </a:r>
            <a:r>
              <a:rPr lang="ja-JP" altLang="en-US" sz="1400" b="0">
                <a:solidFill>
                  <a:srgbClr val="455B70"/>
                </a:solidFill>
                <a:effectLst/>
                <a:latin typeface="HGMaruGothicMPRO" panose="020F0600000000000000" pitchFamily="34" charset="-128"/>
                <a:ea typeface="HGMaruGothicMPRO" panose="020F0600000000000000" pitchFamily="34" charset="-128"/>
              </a:rPr>
              <a:t>、不妊症・ 不育症患者や子どもを亡くした家族に対する情報提供等について</a:t>
            </a:r>
            <a:r>
              <a:rPr lang="en-US" altLang="ja-JP" sz="1400" b="0" dirty="0">
                <a:solidFill>
                  <a:srgbClr val="455B70"/>
                </a:solidFill>
                <a:effectLst/>
                <a:latin typeface="HGMaruGothicMPRO" panose="020F0600000000000000" pitchFamily="34" charset="-128"/>
                <a:ea typeface="HGMaruGothicMPRO" panose="020F0600000000000000" pitchFamily="34" charset="-128"/>
              </a:rPr>
              <a:t>(</a:t>
            </a:r>
            <a:r>
              <a:rPr lang="ja-JP" altLang="en-US" sz="1400" b="0">
                <a:solidFill>
                  <a:srgbClr val="455B70"/>
                </a:solidFill>
                <a:effectLst/>
                <a:latin typeface="HGMaruGothicMPRO" panose="020F0600000000000000" pitchFamily="34" charset="-128"/>
                <a:ea typeface="HGMaruGothicMPRO" panose="020F0600000000000000" pitchFamily="34" charset="-128"/>
              </a:rPr>
              <a:t>令和</a:t>
            </a:r>
            <a:r>
              <a:rPr lang="en-US" altLang="ja-JP" sz="1400" b="0" dirty="0">
                <a:solidFill>
                  <a:srgbClr val="455B70"/>
                </a:solidFill>
                <a:effectLst/>
                <a:latin typeface="HGMaruGothicMPRO" panose="020F0600000000000000" pitchFamily="34" charset="-128"/>
                <a:ea typeface="HGMaruGothicMPRO" panose="020F0600000000000000" pitchFamily="34" charset="-128"/>
              </a:rPr>
              <a:t>4</a:t>
            </a:r>
            <a:r>
              <a:rPr lang="ja-JP" altLang="en-US" sz="1400" b="0">
                <a:solidFill>
                  <a:srgbClr val="455B70"/>
                </a:solidFill>
                <a:effectLst/>
                <a:latin typeface="HGMaruGothicMPRO" panose="020F0600000000000000" pitchFamily="34" charset="-128"/>
                <a:ea typeface="HGMaruGothicMPRO" panose="020F0600000000000000" pitchFamily="34" charset="-128"/>
              </a:rPr>
              <a:t>年</a:t>
            </a:r>
            <a:r>
              <a:rPr lang="en-US" altLang="ja-JP" sz="1400" b="0" dirty="0">
                <a:solidFill>
                  <a:srgbClr val="455B70"/>
                </a:solidFill>
                <a:effectLst/>
                <a:latin typeface="HGMaruGothicMPRO" panose="020F0600000000000000" pitchFamily="34" charset="-128"/>
                <a:ea typeface="HGMaruGothicMPRO" panose="020F0600000000000000" pitchFamily="34" charset="-128"/>
              </a:rPr>
              <a:t>4</a:t>
            </a:r>
            <a:r>
              <a:rPr lang="ja-JP" altLang="en-US" sz="1400" b="0">
                <a:solidFill>
                  <a:srgbClr val="455B70"/>
                </a:solidFill>
                <a:effectLst/>
                <a:latin typeface="HGMaruGothicMPRO" panose="020F0600000000000000" pitchFamily="34" charset="-128"/>
                <a:ea typeface="HGMaruGothicMPRO" panose="020F0600000000000000" pitchFamily="34" charset="-128"/>
              </a:rPr>
              <a:t>月</a:t>
            </a:r>
            <a:r>
              <a:rPr lang="en-US" altLang="ja-JP" sz="1400" b="0" dirty="0">
                <a:solidFill>
                  <a:srgbClr val="455B70"/>
                </a:solidFill>
                <a:effectLst/>
                <a:latin typeface="HGMaruGothicMPRO" panose="020F0600000000000000" pitchFamily="34" charset="-128"/>
                <a:ea typeface="HGMaruGothicMPRO" panose="020F0600000000000000" pitchFamily="34" charset="-128"/>
              </a:rPr>
              <a:t>8</a:t>
            </a:r>
            <a:r>
              <a:rPr lang="ja-JP" altLang="en-US" sz="1400" b="0">
                <a:solidFill>
                  <a:srgbClr val="455B70"/>
                </a:solidFill>
                <a:effectLst/>
                <a:latin typeface="HGMaruGothicMPRO" panose="020F0600000000000000" pitchFamily="34" charset="-128"/>
                <a:ea typeface="HGMaruGothicMPRO" panose="020F0600000000000000" pitchFamily="34" charset="-128"/>
              </a:rPr>
              <a:t>日付事務連絡</a:t>
            </a:r>
            <a:r>
              <a:rPr lang="en-US" altLang="ja-JP" sz="1400" b="0" dirty="0">
                <a:solidFill>
                  <a:srgbClr val="455B70"/>
                </a:solidFill>
                <a:effectLst/>
                <a:latin typeface="HGMaruGothicMPRO" panose="020F0600000000000000" pitchFamily="34" charset="-128"/>
                <a:ea typeface="HGMaruGothicMPRO" panose="020F0600000000000000" pitchFamily="34" charset="-128"/>
              </a:rPr>
              <a:t>)</a:t>
            </a:r>
            <a:r>
              <a:rPr lang="ja-JP" altLang="en-US" sz="1400" b="0">
                <a:solidFill>
                  <a:srgbClr val="455B70"/>
                </a:solidFill>
                <a:effectLst/>
                <a:latin typeface="HGMaruGothicMPRO" panose="020F0600000000000000" pitchFamily="34" charset="-128"/>
                <a:ea typeface="HGMaruGothicMPRO" panose="020F0600000000000000" pitchFamily="34" charset="-128"/>
              </a:rPr>
              <a:t>を踏まえ、例えば別添</a:t>
            </a:r>
            <a:r>
              <a:rPr lang="en-US" altLang="ja-JP" sz="1400" b="0" dirty="0">
                <a:solidFill>
                  <a:srgbClr val="455B70"/>
                </a:solidFill>
                <a:effectLst/>
                <a:latin typeface="HGMaruGothicMPRO" panose="020F0600000000000000" pitchFamily="34" charset="-128"/>
                <a:ea typeface="HGMaruGothicMPRO" panose="020F0600000000000000" pitchFamily="34" charset="-128"/>
              </a:rPr>
              <a:t>2</a:t>
            </a:r>
            <a:r>
              <a:rPr lang="ja-JP" altLang="en-US" sz="1400" b="0">
                <a:solidFill>
                  <a:srgbClr val="455B70"/>
                </a:solidFill>
                <a:effectLst/>
                <a:latin typeface="HGMaruGothicMPRO" panose="020F0600000000000000" pitchFamily="34" charset="-128"/>
                <a:ea typeface="HGMaruGothicMPRO" panose="020F0600000000000000" pitchFamily="34" charset="-128"/>
              </a:rPr>
              <a:t>に定める出産応援ギフト等の支給対象者への郵送時に相談窓口やピアサポートを案内するなど、</a:t>
            </a:r>
            <a:endParaRPr lang="en-US" altLang="ja-JP" sz="1400" b="0" dirty="0">
              <a:solidFill>
                <a:srgbClr val="455B70"/>
              </a:solidFill>
              <a:effectLst/>
              <a:latin typeface="HGMaruGothicMPRO" panose="020F0600000000000000" pitchFamily="34" charset="-128"/>
              <a:ea typeface="HGMaruGothicMPRO" panose="020F0600000000000000" pitchFamily="34" charset="-128"/>
            </a:endParaRPr>
          </a:p>
          <a:p>
            <a:pPr marL="0" indent="0">
              <a:lnSpc>
                <a:spcPct val="100000"/>
              </a:lnSpc>
              <a:spcBef>
                <a:spcPts val="0"/>
              </a:spcBef>
              <a:buFont typeface="Arial" panose="020B0604020202020204" pitchFamily="34" charset="0"/>
              <a:buNone/>
            </a:pPr>
            <a:r>
              <a:rPr lang="ja-JP" altLang="en-US" sz="1400" b="0">
                <a:solidFill>
                  <a:srgbClr val="455B70"/>
                </a:solidFill>
                <a:effectLst/>
                <a:latin typeface="HGMaruGothicMPRO" panose="020F0600000000000000" pitchFamily="34" charset="-128"/>
                <a:ea typeface="HGMaruGothicMPRO" panose="020F0600000000000000" pitchFamily="34" charset="-128"/>
              </a:rPr>
              <a:t>きめ細やかな配慮を行うこと。</a:t>
            </a:r>
            <a:endParaRPr lang="en-US" altLang="ja-JP" sz="1400" b="0" dirty="0">
              <a:solidFill>
                <a:srgbClr val="455B70"/>
              </a:solidFill>
              <a:latin typeface="Mochiy Pop One OTF ExtraBold" pitchFamily="2" charset="-128"/>
              <a:ea typeface="Mochiy Pop One OTF ExtraBold" pitchFamily="2" charset="-128"/>
            </a:endParaRPr>
          </a:p>
        </p:txBody>
      </p:sp>
      <p:pic>
        <p:nvPicPr>
          <p:cNvPr id="10" name="図 9">
            <a:extLst>
              <a:ext uri="{FF2B5EF4-FFF2-40B4-BE49-F238E27FC236}">
                <a16:creationId xmlns:a16="http://schemas.microsoft.com/office/drawing/2014/main" id="{8A33B009-F278-6116-1CD1-FF5704FFE180}"/>
              </a:ext>
            </a:extLst>
          </p:cNvPr>
          <p:cNvPicPr>
            <a:picLocks noChangeAspect="1"/>
          </p:cNvPicPr>
          <p:nvPr/>
        </p:nvPicPr>
        <p:blipFill>
          <a:blip r:embed="rId4"/>
          <a:srcRect t="1" r="54470" b="-1"/>
          <a:stretch/>
        </p:blipFill>
        <p:spPr>
          <a:xfrm>
            <a:off x="5186885" y="1687391"/>
            <a:ext cx="1629195" cy="85425"/>
          </a:xfrm>
          <a:prstGeom prst="rect">
            <a:avLst/>
          </a:prstGeom>
        </p:spPr>
      </p:pic>
      <p:pic>
        <p:nvPicPr>
          <p:cNvPr id="9" name="図 8" descr="テキスト, 手紙&#10;&#10;自動的に生成された説明">
            <a:extLst>
              <a:ext uri="{FF2B5EF4-FFF2-40B4-BE49-F238E27FC236}">
                <a16:creationId xmlns:a16="http://schemas.microsoft.com/office/drawing/2014/main" id="{257DFCC1-2AFA-6C11-30BB-7B0D8933D0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6040" y="2085660"/>
            <a:ext cx="4104456" cy="2533565"/>
          </a:xfrm>
          <a:prstGeom prst="rect">
            <a:avLst/>
          </a:prstGeom>
        </p:spPr>
      </p:pic>
      <p:pic>
        <p:nvPicPr>
          <p:cNvPr id="12" name="図 11" descr="背景パターン&#10;&#10;自動的に生成された説明">
            <a:extLst>
              <a:ext uri="{FF2B5EF4-FFF2-40B4-BE49-F238E27FC236}">
                <a16:creationId xmlns:a16="http://schemas.microsoft.com/office/drawing/2014/main" id="{44FF5997-2F22-4223-E4AE-7723F4241E1E}"/>
              </a:ext>
            </a:extLst>
          </p:cNvPr>
          <p:cNvPicPr>
            <a:picLocks noChangeAspect="1"/>
          </p:cNvPicPr>
          <p:nvPr/>
        </p:nvPicPr>
        <p:blipFill>
          <a:blip r:embed="rId6">
            <a:extLst>
              <a:ext uri="{BEBA8EAE-BF5A-486C-A8C5-ECC9F3942E4B}">
                <a14:imgProps xmlns:a14="http://schemas.microsoft.com/office/drawing/2010/main">
                  <a14:imgLayer r:embed="rId7">
                    <a14:imgEffect>
                      <a14:saturation sat="145000"/>
                    </a14:imgEffect>
                    <a14:imgEffect>
                      <a14:brightnessContrast bright="4000" contrast="26000"/>
                    </a14:imgEffect>
                  </a14:imgLayer>
                </a14:imgProps>
              </a:ext>
              <a:ext uri="{28A0092B-C50C-407E-A947-70E740481C1C}">
                <a14:useLocalDpi xmlns:a14="http://schemas.microsoft.com/office/drawing/2010/main" val="0"/>
              </a:ext>
            </a:extLst>
          </a:blip>
          <a:stretch>
            <a:fillRect/>
          </a:stretch>
        </p:blipFill>
        <p:spPr>
          <a:xfrm>
            <a:off x="1945774" y="2709580"/>
            <a:ext cx="4006209" cy="1224209"/>
          </a:xfrm>
          <a:prstGeom prst="rect">
            <a:avLst/>
          </a:prstGeom>
        </p:spPr>
      </p:pic>
      <p:sp>
        <p:nvSpPr>
          <p:cNvPr id="4" name="コンテンツ プレースホルダー 2">
            <a:extLst>
              <a:ext uri="{FF2B5EF4-FFF2-40B4-BE49-F238E27FC236}">
                <a16:creationId xmlns:a16="http://schemas.microsoft.com/office/drawing/2014/main" id="{0016EECB-E757-4919-7CF0-90F45D1230C7}"/>
              </a:ext>
            </a:extLst>
          </p:cNvPr>
          <p:cNvSpPr txBox="1">
            <a:spLocks/>
          </p:cNvSpPr>
          <p:nvPr/>
        </p:nvSpPr>
        <p:spPr>
          <a:xfrm>
            <a:off x="1753436" y="2900595"/>
            <a:ext cx="4392488" cy="4606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chemeClr val="bg1"/>
                </a:solidFill>
                <a:latin typeface="Mochiy Pop One OTF ExtraBold" pitchFamily="2" charset="-128"/>
                <a:ea typeface="Mochiy Pop One OTF ExtraBold" pitchFamily="2" charset="-128"/>
              </a:rPr>
              <a:t>少子化対策と</a:t>
            </a:r>
          </a:p>
        </p:txBody>
      </p:sp>
      <p:sp>
        <p:nvSpPr>
          <p:cNvPr id="14" name="コンテンツ プレースホルダー 2">
            <a:extLst>
              <a:ext uri="{FF2B5EF4-FFF2-40B4-BE49-F238E27FC236}">
                <a16:creationId xmlns:a16="http://schemas.microsoft.com/office/drawing/2014/main" id="{D93B506B-FE74-3460-84F7-0EF80EAC989B}"/>
              </a:ext>
            </a:extLst>
          </p:cNvPr>
          <p:cNvSpPr txBox="1">
            <a:spLocks/>
          </p:cNvSpPr>
          <p:nvPr/>
        </p:nvSpPr>
        <p:spPr>
          <a:xfrm>
            <a:off x="1753436" y="3313988"/>
            <a:ext cx="4392488" cy="5040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chemeClr val="bg1"/>
                </a:solidFill>
                <a:latin typeface="Mochiy Pop One OTF ExtraBold" pitchFamily="2" charset="-128"/>
                <a:ea typeface="Mochiy Pop One OTF ExtraBold" pitchFamily="2" charset="-128"/>
              </a:rPr>
              <a:t>産前産後支援の乖離</a:t>
            </a:r>
            <a:endParaRPr lang="en-US" altLang="ja-JP" b="0" dirty="0">
              <a:solidFill>
                <a:schemeClr val="bg1"/>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41434281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60FCF-52D8-008E-A9E9-6C9CF6E5BAAD}"/>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F7F51BC4-7B04-5211-87AC-98E3A9CF7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E8A22EA6-854A-2ACC-6776-EA2263E246DD}"/>
              </a:ext>
            </a:extLst>
          </p:cNvPr>
          <p:cNvSpPr txBox="1">
            <a:spLocks/>
          </p:cNvSpPr>
          <p:nvPr/>
        </p:nvSpPr>
        <p:spPr>
          <a:xfrm>
            <a:off x="1266736" y="1138250"/>
            <a:ext cx="6048672"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流産や死産を経験した女性：相談ニーズ</a:t>
            </a:r>
            <a:endParaRPr lang="en-US" altLang="ja-JP" sz="2400" b="0" dirty="0">
              <a:solidFill>
                <a:srgbClr val="455B70"/>
              </a:solidFill>
              <a:latin typeface="Mochiy Pop One OTF ExtraBold" pitchFamily="2" charset="-128"/>
              <a:ea typeface="Mochiy Pop One OTF ExtraBold" pitchFamily="2" charset="-128"/>
            </a:endParaRPr>
          </a:p>
        </p:txBody>
      </p:sp>
      <p:pic>
        <p:nvPicPr>
          <p:cNvPr id="3" name="図 2">
            <a:extLst>
              <a:ext uri="{FF2B5EF4-FFF2-40B4-BE49-F238E27FC236}">
                <a16:creationId xmlns:a16="http://schemas.microsoft.com/office/drawing/2014/main" id="{EFE931F6-D7A1-B68E-9B66-0A2AD5787444}"/>
              </a:ext>
            </a:extLst>
          </p:cNvPr>
          <p:cNvPicPr>
            <a:picLocks noChangeAspect="1"/>
          </p:cNvPicPr>
          <p:nvPr/>
        </p:nvPicPr>
        <p:blipFill>
          <a:blip r:embed="rId4"/>
          <a:stretch>
            <a:fillRect/>
          </a:stretch>
        </p:blipFill>
        <p:spPr>
          <a:xfrm>
            <a:off x="1343472" y="1600216"/>
            <a:ext cx="3528392" cy="84231"/>
          </a:xfrm>
          <a:prstGeom prst="rect">
            <a:avLst/>
          </a:prstGeom>
        </p:spPr>
      </p:pic>
      <p:pic>
        <p:nvPicPr>
          <p:cNvPr id="2" name="図 1">
            <a:extLst>
              <a:ext uri="{FF2B5EF4-FFF2-40B4-BE49-F238E27FC236}">
                <a16:creationId xmlns:a16="http://schemas.microsoft.com/office/drawing/2014/main" id="{5669A928-A453-5F28-0022-7B9DE14D085E}"/>
              </a:ext>
            </a:extLst>
          </p:cNvPr>
          <p:cNvPicPr>
            <a:picLocks noChangeAspect="1"/>
          </p:cNvPicPr>
          <p:nvPr/>
        </p:nvPicPr>
        <p:blipFill>
          <a:blip r:embed="rId4"/>
          <a:srcRect t="1" r="44885" b="-1"/>
          <a:stretch/>
        </p:blipFill>
        <p:spPr>
          <a:xfrm>
            <a:off x="4943407" y="1600216"/>
            <a:ext cx="1944681" cy="84231"/>
          </a:xfrm>
          <a:prstGeom prst="rect">
            <a:avLst/>
          </a:prstGeom>
        </p:spPr>
      </p:pic>
      <p:sp>
        <p:nvSpPr>
          <p:cNvPr id="5" name="テキスト ボックス 4">
            <a:extLst>
              <a:ext uri="{FF2B5EF4-FFF2-40B4-BE49-F238E27FC236}">
                <a16:creationId xmlns:a16="http://schemas.microsoft.com/office/drawing/2014/main" id="{ABAD68B0-864F-F8DA-6339-51BF21AF3463}"/>
              </a:ext>
            </a:extLst>
          </p:cNvPr>
          <p:cNvSpPr txBox="1"/>
          <p:nvPr/>
        </p:nvSpPr>
        <p:spPr>
          <a:xfrm>
            <a:off x="4511824" y="5517232"/>
            <a:ext cx="6819496" cy="584775"/>
          </a:xfrm>
          <a:prstGeom prst="rect">
            <a:avLst/>
          </a:prstGeom>
          <a:noFill/>
        </p:spPr>
        <p:txBody>
          <a:bodyPr wrap="none" rtlCol="0">
            <a:spAutoFit/>
          </a:bodyPr>
          <a:lstStyle/>
          <a:p>
            <a:r>
              <a:rPr lang="ja-JP" altLang="en-US" sz="1600">
                <a:solidFill>
                  <a:schemeClr val="tx2"/>
                </a:solidFill>
                <a:latin typeface="HGMaruGothicMPRO" panose="020F0600000000000000" pitchFamily="34" charset="-128"/>
                <a:ea typeface="HGMaruGothicMPRO" panose="020F0600000000000000" pitchFamily="34" charset="-128"/>
              </a:rPr>
              <a:t>令和２年度子ども・子育て支援推進調査研究事業</a:t>
            </a:r>
            <a:endParaRPr lang="en-US" altLang="ja-JP" sz="1600" dirty="0">
              <a:solidFill>
                <a:schemeClr val="tx2"/>
              </a:solidFill>
              <a:latin typeface="HGMaruGothicMPRO" panose="020F0600000000000000" pitchFamily="34" charset="-128"/>
              <a:ea typeface="HGMaruGothicMPRO" panose="020F0600000000000000" pitchFamily="34" charset="-128"/>
            </a:endParaRPr>
          </a:p>
          <a:p>
            <a:r>
              <a:rPr lang="ja-JP" altLang="en-US" sz="1600">
                <a:solidFill>
                  <a:schemeClr val="tx2"/>
                </a:solidFill>
                <a:latin typeface="HGMaruGothicMPRO" panose="020F0600000000000000" pitchFamily="34" charset="-128"/>
                <a:ea typeface="HGMaruGothicMPRO" panose="020F0600000000000000" pitchFamily="34" charset="-128"/>
              </a:rPr>
              <a:t>流産や死産等を経験した女性に対する心理社会的支援に関する調査研究 </a:t>
            </a:r>
            <a:endParaRPr kumimoji="1" lang="ja-JP" altLang="en-US" sz="1600">
              <a:solidFill>
                <a:schemeClr val="tx2"/>
              </a:solidFill>
              <a:latin typeface="HGMaruGothicMPRO" panose="020F0600000000000000" pitchFamily="34" charset="-128"/>
              <a:ea typeface="HGMaruGothicMPRO" panose="020F0600000000000000" pitchFamily="34" charset="-128"/>
            </a:endParaRPr>
          </a:p>
        </p:txBody>
      </p:sp>
      <p:sp>
        <p:nvSpPr>
          <p:cNvPr id="19" name="正方形/長方形 18">
            <a:extLst>
              <a:ext uri="{FF2B5EF4-FFF2-40B4-BE49-F238E27FC236}">
                <a16:creationId xmlns:a16="http://schemas.microsoft.com/office/drawing/2014/main" id="{B561C36A-770C-B16C-45E0-B592FE2474E4}"/>
              </a:ext>
            </a:extLst>
          </p:cNvPr>
          <p:cNvSpPr/>
          <p:nvPr/>
        </p:nvSpPr>
        <p:spPr>
          <a:xfrm>
            <a:off x="1505700" y="2667298"/>
            <a:ext cx="9270820" cy="24506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descr="グラフィカル ユーザー インターフェイス が含まれている画像&#10;&#10;自動的に生成された説明">
            <a:extLst>
              <a:ext uri="{FF2B5EF4-FFF2-40B4-BE49-F238E27FC236}">
                <a16:creationId xmlns:a16="http://schemas.microsoft.com/office/drawing/2014/main" id="{F41069E4-CB12-4157-0897-4E4A8BDAF1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1343472" y="2488437"/>
            <a:ext cx="9721080" cy="2738004"/>
          </a:xfrm>
          <a:prstGeom prst="rect">
            <a:avLst/>
          </a:prstGeom>
        </p:spPr>
      </p:pic>
      <p:pic>
        <p:nvPicPr>
          <p:cNvPr id="9" name="図 8" descr="食品 が含まれている画像&#10;&#10;自動的に生成された説明">
            <a:extLst>
              <a:ext uri="{FF2B5EF4-FFF2-40B4-BE49-F238E27FC236}">
                <a16:creationId xmlns:a16="http://schemas.microsoft.com/office/drawing/2014/main" id="{E99C6AA9-D2AE-972A-2C17-84A87213DF1E}"/>
              </a:ext>
            </a:extLst>
          </p:cNvPr>
          <p:cNvPicPr>
            <a:picLocks noChangeAspect="1"/>
          </p:cNvPicPr>
          <p:nvPr/>
        </p:nvPicPr>
        <p:blipFill>
          <a:blip r:embed="rId6">
            <a:alphaModFix amt="42000"/>
            <a:extLst>
              <a:ext uri="{28A0092B-C50C-407E-A947-70E740481C1C}">
                <a14:useLocalDpi xmlns:a14="http://schemas.microsoft.com/office/drawing/2010/main" val="0"/>
              </a:ext>
            </a:extLst>
          </a:blip>
          <a:stretch>
            <a:fillRect/>
          </a:stretch>
        </p:blipFill>
        <p:spPr>
          <a:xfrm>
            <a:off x="3389358" y="3153690"/>
            <a:ext cx="3108097" cy="1355430"/>
          </a:xfrm>
          <a:prstGeom prst="rect">
            <a:avLst/>
          </a:prstGeom>
        </p:spPr>
      </p:pic>
      <p:pic>
        <p:nvPicPr>
          <p:cNvPr id="10" name="図 9" descr="夜空に浮かぶ月の絵&#10;&#10;中程度の精度で自動的に生成された説明">
            <a:extLst>
              <a:ext uri="{FF2B5EF4-FFF2-40B4-BE49-F238E27FC236}">
                <a16:creationId xmlns:a16="http://schemas.microsoft.com/office/drawing/2014/main" id="{745C79BC-1E01-96DD-FB58-51A06D8BAF53}"/>
              </a:ext>
            </a:extLst>
          </p:cNvPr>
          <p:cNvPicPr>
            <a:picLocks noChangeAspect="1"/>
          </p:cNvPicPr>
          <p:nvPr/>
        </p:nvPicPr>
        <p:blipFill>
          <a:blip r:embed="rId7">
            <a:alphaModFix amt="25000"/>
            <a:extLst>
              <a:ext uri="{28A0092B-C50C-407E-A947-70E740481C1C}">
                <a14:useLocalDpi xmlns:a14="http://schemas.microsoft.com/office/drawing/2010/main" val="0"/>
              </a:ext>
            </a:extLst>
          </a:blip>
          <a:stretch>
            <a:fillRect/>
          </a:stretch>
        </p:blipFill>
        <p:spPr>
          <a:xfrm>
            <a:off x="3652510" y="2494988"/>
            <a:ext cx="2438706" cy="1063139"/>
          </a:xfrm>
          <a:prstGeom prst="rect">
            <a:avLst/>
          </a:prstGeom>
        </p:spPr>
      </p:pic>
      <p:pic>
        <p:nvPicPr>
          <p:cNvPr id="11" name="図 10" descr="夜空に浮かぶ月の絵&#10;&#10;中程度の精度で自動的に生成された説明">
            <a:extLst>
              <a:ext uri="{FF2B5EF4-FFF2-40B4-BE49-F238E27FC236}">
                <a16:creationId xmlns:a16="http://schemas.microsoft.com/office/drawing/2014/main" id="{1F2774F8-A83E-A78E-9238-271E30A7B12F}"/>
              </a:ext>
            </a:extLst>
          </p:cNvPr>
          <p:cNvPicPr>
            <a:picLocks noChangeAspect="1"/>
          </p:cNvPicPr>
          <p:nvPr/>
        </p:nvPicPr>
        <p:blipFill>
          <a:blip r:embed="rId7">
            <a:alphaModFix amt="25000"/>
            <a:extLst>
              <a:ext uri="{28A0092B-C50C-407E-A947-70E740481C1C}">
                <a14:useLocalDpi xmlns:a14="http://schemas.microsoft.com/office/drawing/2010/main" val="0"/>
              </a:ext>
            </a:extLst>
          </a:blip>
          <a:stretch>
            <a:fillRect/>
          </a:stretch>
        </p:blipFill>
        <p:spPr>
          <a:xfrm>
            <a:off x="3878995" y="4190702"/>
            <a:ext cx="2217005" cy="966490"/>
          </a:xfrm>
          <a:prstGeom prst="rect">
            <a:avLst/>
          </a:prstGeom>
        </p:spPr>
      </p:pic>
      <p:sp>
        <p:nvSpPr>
          <p:cNvPr id="12" name="コンテンツ プレースホルダー 2">
            <a:extLst>
              <a:ext uri="{FF2B5EF4-FFF2-40B4-BE49-F238E27FC236}">
                <a16:creationId xmlns:a16="http://schemas.microsoft.com/office/drawing/2014/main" id="{B8B34485-BEFC-5821-253E-EA10AD1982AB}"/>
              </a:ext>
            </a:extLst>
          </p:cNvPr>
          <p:cNvSpPr txBox="1">
            <a:spLocks/>
          </p:cNvSpPr>
          <p:nvPr/>
        </p:nvSpPr>
        <p:spPr>
          <a:xfrm>
            <a:off x="1679148" y="2814603"/>
            <a:ext cx="6937132" cy="4965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2100" b="0">
                <a:solidFill>
                  <a:srgbClr val="455B70"/>
                </a:solidFill>
                <a:latin typeface="Mochiy Pop One OTF ExtraBold" pitchFamily="2" charset="-128"/>
                <a:ea typeface="Mochiy Pop One OTF ExtraBold" pitchFamily="2" charset="-128"/>
              </a:rPr>
              <a:t>誰かにもっと話を聞いてほしかった・相談したかった</a:t>
            </a:r>
            <a:endParaRPr lang="en-US" altLang="ja-JP" sz="2100" b="0" dirty="0">
              <a:solidFill>
                <a:srgbClr val="455B70"/>
              </a:solidFill>
              <a:latin typeface="Mochiy Pop One OTF ExtraBold" pitchFamily="2" charset="-128"/>
              <a:ea typeface="Mochiy Pop One OTF ExtraBold" pitchFamily="2" charset="-128"/>
            </a:endParaRPr>
          </a:p>
        </p:txBody>
      </p:sp>
      <p:sp>
        <p:nvSpPr>
          <p:cNvPr id="15" name="コンテンツ プレースホルダー 2">
            <a:extLst>
              <a:ext uri="{FF2B5EF4-FFF2-40B4-BE49-F238E27FC236}">
                <a16:creationId xmlns:a16="http://schemas.microsoft.com/office/drawing/2014/main" id="{4B461322-AFD5-C7AC-E4B3-B0CF95B7B44B}"/>
              </a:ext>
            </a:extLst>
          </p:cNvPr>
          <p:cNvSpPr txBox="1">
            <a:spLocks/>
          </p:cNvSpPr>
          <p:nvPr/>
        </p:nvSpPr>
        <p:spPr>
          <a:xfrm>
            <a:off x="8832304" y="2778286"/>
            <a:ext cx="1730564" cy="4965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altLang="ja-JP" sz="3000" dirty="0">
                <a:solidFill>
                  <a:srgbClr val="455B70"/>
                </a:solidFill>
                <a:latin typeface="Meiryo" panose="020B0604030504040204" pitchFamily="34" charset="-128"/>
                <a:ea typeface="Meiryo" panose="020B0604030504040204" pitchFamily="34" charset="-128"/>
              </a:rPr>
              <a:t>83.8</a:t>
            </a:r>
            <a:r>
              <a:rPr lang="ja-JP" altLang="en-US" sz="3000">
                <a:solidFill>
                  <a:srgbClr val="455B70"/>
                </a:solidFill>
                <a:latin typeface="Meiryo" panose="020B0604030504040204" pitchFamily="34" charset="-128"/>
                <a:ea typeface="Meiryo" panose="020B0604030504040204" pitchFamily="34" charset="-128"/>
              </a:rPr>
              <a:t>％</a:t>
            </a:r>
            <a:endParaRPr lang="en-US" altLang="ja-JP" sz="3000" dirty="0">
              <a:solidFill>
                <a:srgbClr val="455B70"/>
              </a:solidFill>
              <a:latin typeface="Meiryo" panose="020B0604030504040204" pitchFamily="34" charset="-128"/>
              <a:ea typeface="Meiryo" panose="020B0604030504040204" pitchFamily="34" charset="-128"/>
            </a:endParaRPr>
          </a:p>
        </p:txBody>
      </p:sp>
      <p:sp>
        <p:nvSpPr>
          <p:cNvPr id="16" name="コンテンツ プレースホルダー 2">
            <a:extLst>
              <a:ext uri="{FF2B5EF4-FFF2-40B4-BE49-F238E27FC236}">
                <a16:creationId xmlns:a16="http://schemas.microsoft.com/office/drawing/2014/main" id="{46955E7E-B82D-A6E3-722E-DCA9C438142D}"/>
              </a:ext>
            </a:extLst>
          </p:cNvPr>
          <p:cNvSpPr txBox="1">
            <a:spLocks/>
          </p:cNvSpPr>
          <p:nvPr/>
        </p:nvSpPr>
        <p:spPr>
          <a:xfrm>
            <a:off x="8832304" y="3612676"/>
            <a:ext cx="1730564" cy="4965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altLang="ja-JP" sz="3000" dirty="0">
                <a:solidFill>
                  <a:srgbClr val="455B70"/>
                </a:solidFill>
                <a:latin typeface="Meiryo" panose="020B0604030504040204" pitchFamily="34" charset="-128"/>
                <a:ea typeface="Meiryo" panose="020B0604030504040204" pitchFamily="34" charset="-128"/>
              </a:rPr>
              <a:t>35.0</a:t>
            </a:r>
            <a:r>
              <a:rPr lang="ja-JP" altLang="en-US" sz="3000">
                <a:solidFill>
                  <a:srgbClr val="455B70"/>
                </a:solidFill>
                <a:latin typeface="Meiryo" panose="020B0604030504040204" pitchFamily="34" charset="-128"/>
                <a:ea typeface="Meiryo" panose="020B0604030504040204" pitchFamily="34" charset="-128"/>
              </a:rPr>
              <a:t>％</a:t>
            </a:r>
            <a:endParaRPr lang="en-US" altLang="ja-JP" sz="3000" dirty="0">
              <a:solidFill>
                <a:srgbClr val="455B70"/>
              </a:solidFill>
              <a:latin typeface="Meiryo" panose="020B0604030504040204" pitchFamily="34" charset="-128"/>
              <a:ea typeface="Meiryo" panose="020B0604030504040204" pitchFamily="34" charset="-128"/>
            </a:endParaRPr>
          </a:p>
        </p:txBody>
      </p:sp>
      <p:sp>
        <p:nvSpPr>
          <p:cNvPr id="18" name="コンテンツ プレースホルダー 2">
            <a:extLst>
              <a:ext uri="{FF2B5EF4-FFF2-40B4-BE49-F238E27FC236}">
                <a16:creationId xmlns:a16="http://schemas.microsoft.com/office/drawing/2014/main" id="{6BFBF5BF-2C86-E3EA-E34E-9EDD6B57A9F9}"/>
              </a:ext>
            </a:extLst>
          </p:cNvPr>
          <p:cNvSpPr txBox="1">
            <a:spLocks/>
          </p:cNvSpPr>
          <p:nvPr/>
        </p:nvSpPr>
        <p:spPr>
          <a:xfrm>
            <a:off x="8965324" y="4424206"/>
            <a:ext cx="1730564" cy="4965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altLang="ja-JP" sz="3000" dirty="0">
                <a:solidFill>
                  <a:srgbClr val="ED8E4B"/>
                </a:solidFill>
                <a:latin typeface="Meiryo" panose="020B0604030504040204" pitchFamily="34" charset="-128"/>
                <a:ea typeface="Meiryo" panose="020B0604030504040204" pitchFamily="34" charset="-128"/>
              </a:rPr>
              <a:t>5.2</a:t>
            </a:r>
            <a:r>
              <a:rPr lang="ja-JP" altLang="en-US" sz="3000">
                <a:solidFill>
                  <a:srgbClr val="ED8E4B"/>
                </a:solidFill>
                <a:latin typeface="Meiryo" panose="020B0604030504040204" pitchFamily="34" charset="-128"/>
                <a:ea typeface="Meiryo" panose="020B0604030504040204" pitchFamily="34" charset="-128"/>
              </a:rPr>
              <a:t>％</a:t>
            </a:r>
            <a:endParaRPr lang="en-US" altLang="ja-JP" sz="3000" dirty="0">
              <a:solidFill>
                <a:srgbClr val="ED8E4B"/>
              </a:solidFill>
              <a:latin typeface="Meiryo" panose="020B0604030504040204" pitchFamily="34" charset="-128"/>
              <a:ea typeface="Meiryo" panose="020B0604030504040204" pitchFamily="34" charset="-128"/>
            </a:endParaRPr>
          </a:p>
        </p:txBody>
      </p:sp>
      <p:sp>
        <p:nvSpPr>
          <p:cNvPr id="20" name="コンテンツ プレースホルダー 2">
            <a:extLst>
              <a:ext uri="{FF2B5EF4-FFF2-40B4-BE49-F238E27FC236}">
                <a16:creationId xmlns:a16="http://schemas.microsoft.com/office/drawing/2014/main" id="{4E2C586E-0830-171D-2A0A-34576AF0A93A}"/>
              </a:ext>
            </a:extLst>
          </p:cNvPr>
          <p:cNvSpPr txBox="1">
            <a:spLocks/>
          </p:cNvSpPr>
          <p:nvPr/>
        </p:nvSpPr>
        <p:spPr>
          <a:xfrm>
            <a:off x="3028889" y="3668213"/>
            <a:ext cx="6937132" cy="4965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2100" b="0">
                <a:solidFill>
                  <a:srgbClr val="455B70"/>
                </a:solidFill>
                <a:latin typeface="Mochiy Pop One OTF ExtraBold" pitchFamily="2" charset="-128"/>
                <a:ea typeface="Mochiy Pop One OTF ExtraBold" pitchFamily="2" charset="-128"/>
              </a:rPr>
              <a:t>窓口があったら相談したかった</a:t>
            </a:r>
            <a:endParaRPr lang="en-US" altLang="ja-JP" sz="2100" b="0" dirty="0">
              <a:solidFill>
                <a:srgbClr val="455B70"/>
              </a:solidFill>
              <a:latin typeface="Mochiy Pop One OTF ExtraBold" pitchFamily="2" charset="-128"/>
              <a:ea typeface="Mochiy Pop One OTF ExtraBold" pitchFamily="2" charset="-128"/>
            </a:endParaRPr>
          </a:p>
        </p:txBody>
      </p:sp>
      <p:sp>
        <p:nvSpPr>
          <p:cNvPr id="21" name="コンテンツ プレースホルダー 2">
            <a:extLst>
              <a:ext uri="{FF2B5EF4-FFF2-40B4-BE49-F238E27FC236}">
                <a16:creationId xmlns:a16="http://schemas.microsoft.com/office/drawing/2014/main" id="{EB03C2A4-6428-B795-4171-5D41655D8AB6}"/>
              </a:ext>
            </a:extLst>
          </p:cNvPr>
          <p:cNvSpPr txBox="1">
            <a:spLocks/>
          </p:cNvSpPr>
          <p:nvPr/>
        </p:nvSpPr>
        <p:spPr>
          <a:xfrm>
            <a:off x="2927648" y="4445453"/>
            <a:ext cx="6937132" cy="4965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2100" b="0">
                <a:solidFill>
                  <a:srgbClr val="ED8E4B"/>
                </a:solidFill>
                <a:latin typeface="Mochiy Pop One OTF ExtraBold" pitchFamily="2" charset="-128"/>
                <a:ea typeface="Mochiy Pop One OTF ExtraBold" pitchFamily="2" charset="-128"/>
              </a:rPr>
              <a:t>行政の相談窓口に相談したかった</a:t>
            </a:r>
            <a:endParaRPr lang="en-US" altLang="ja-JP" sz="2100" b="0" dirty="0">
              <a:solidFill>
                <a:srgbClr val="ED8E4B"/>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356723351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B3FC6-5B4D-EF70-08B0-92F887C14BAE}"/>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9BD627D2-8762-F5AD-62EA-A149343593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図 1" descr="光 が含まれている画像&#10;&#10;自動的に生成された説明">
            <a:extLst>
              <a:ext uri="{FF2B5EF4-FFF2-40B4-BE49-F238E27FC236}">
                <a16:creationId xmlns:a16="http://schemas.microsoft.com/office/drawing/2014/main" id="{1BAF57A3-C060-1969-7890-AA50AC720314}"/>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2135560" y="2866038"/>
            <a:ext cx="1332795" cy="1287476"/>
          </a:xfrm>
          <a:prstGeom prst="rect">
            <a:avLst/>
          </a:prstGeom>
        </p:spPr>
      </p:pic>
      <p:sp>
        <p:nvSpPr>
          <p:cNvPr id="4" name="コンテンツ プレースホルダー 2">
            <a:extLst>
              <a:ext uri="{FF2B5EF4-FFF2-40B4-BE49-F238E27FC236}">
                <a16:creationId xmlns:a16="http://schemas.microsoft.com/office/drawing/2014/main" id="{4A5D6F08-E9CD-DF18-D2C4-B65E92404238}"/>
              </a:ext>
            </a:extLst>
          </p:cNvPr>
          <p:cNvSpPr txBox="1">
            <a:spLocks/>
          </p:cNvSpPr>
          <p:nvPr/>
        </p:nvSpPr>
        <p:spPr>
          <a:xfrm>
            <a:off x="1991544" y="3227733"/>
            <a:ext cx="8208912" cy="12093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4000" b="0">
                <a:solidFill>
                  <a:srgbClr val="455B70"/>
                </a:solidFill>
                <a:latin typeface="Mochiy Pop One OTF ExtraBold" pitchFamily="2" charset="-128"/>
                <a:ea typeface="Mochiy Pop One OTF ExtraBold" pitchFamily="2" charset="-128"/>
              </a:rPr>
              <a:t>「出産おめでとうございます</a:t>
            </a:r>
            <a:r>
              <a:rPr lang="en-US" altLang="ja-JP" sz="4000" b="0" dirty="0">
                <a:solidFill>
                  <a:srgbClr val="455B70"/>
                </a:solidFill>
                <a:latin typeface="Mochiy Pop One OTF ExtraBold" pitchFamily="2" charset="-128"/>
                <a:ea typeface="Mochiy Pop One OTF ExtraBold" pitchFamily="2" charset="-128"/>
              </a:rPr>
              <a:t>!</a:t>
            </a:r>
            <a:r>
              <a:rPr lang="ja-JP" altLang="en-US" sz="4000" b="0">
                <a:solidFill>
                  <a:srgbClr val="455B70"/>
                </a:solidFill>
                <a:latin typeface="Mochiy Pop One OTF ExtraBold" pitchFamily="2" charset="-128"/>
                <a:ea typeface="Mochiy Pop One OTF ExtraBold" pitchFamily="2" charset="-128"/>
              </a:rPr>
              <a:t>」</a:t>
            </a:r>
            <a:endParaRPr lang="en-US" altLang="ja-JP" sz="4000" b="0" dirty="0">
              <a:solidFill>
                <a:srgbClr val="455B70"/>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と言われた側は</a:t>
            </a:r>
            <a:r>
              <a:rPr lang="ja-JP" altLang="en-US" sz="3200" b="0">
                <a:solidFill>
                  <a:srgbClr val="E67D89"/>
                </a:solidFill>
                <a:latin typeface="Mochiy Pop One OTF ExtraBold" pitchFamily="2" charset="-128"/>
                <a:ea typeface="Mochiy Pop One OTF ExtraBold" pitchFamily="2" charset="-128"/>
              </a:rPr>
              <a:t>本当に嬉しいのか？</a:t>
            </a:r>
            <a:endParaRPr lang="en-US" altLang="ja-JP" sz="2400" b="0" dirty="0">
              <a:solidFill>
                <a:srgbClr val="E67D89"/>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10838957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D0F47-C0F0-79A6-65F0-FE42E969B1E4}"/>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BDAFD9E2-791C-B419-0FEF-BE178594FD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図 1" descr="光 が含まれている画像&#10;&#10;自動的に生成された説明">
            <a:extLst>
              <a:ext uri="{FF2B5EF4-FFF2-40B4-BE49-F238E27FC236}">
                <a16:creationId xmlns:a16="http://schemas.microsoft.com/office/drawing/2014/main" id="{865FBCCB-88DD-8A55-1E70-3E7C66F8911D}"/>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1657766" y="2938046"/>
            <a:ext cx="1332795" cy="1287476"/>
          </a:xfrm>
          <a:prstGeom prst="rect">
            <a:avLst/>
          </a:prstGeom>
        </p:spPr>
      </p:pic>
      <p:sp>
        <p:nvSpPr>
          <p:cNvPr id="4" name="コンテンツ プレースホルダー 2">
            <a:extLst>
              <a:ext uri="{FF2B5EF4-FFF2-40B4-BE49-F238E27FC236}">
                <a16:creationId xmlns:a16="http://schemas.microsoft.com/office/drawing/2014/main" id="{7D39399D-2F14-8192-8479-12D1ECD2D810}"/>
              </a:ext>
            </a:extLst>
          </p:cNvPr>
          <p:cNvSpPr txBox="1">
            <a:spLocks/>
          </p:cNvSpPr>
          <p:nvPr/>
        </p:nvSpPr>
        <p:spPr>
          <a:xfrm>
            <a:off x="1811524" y="3299741"/>
            <a:ext cx="8568952" cy="12093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4000" b="0">
                <a:solidFill>
                  <a:srgbClr val="455B70"/>
                </a:solidFill>
                <a:latin typeface="Mochiy Pop One OTF ExtraBold" pitchFamily="2" charset="-128"/>
                <a:ea typeface="Mochiy Pop One OTF ExtraBold" pitchFamily="2" charset="-128"/>
              </a:rPr>
              <a:t>「お空の子が還ってきてくれたね</a:t>
            </a:r>
            <a:r>
              <a:rPr lang="en-US" altLang="ja-JP" sz="4000" b="0" dirty="0">
                <a:solidFill>
                  <a:srgbClr val="455B70"/>
                </a:solidFill>
                <a:latin typeface="Mochiy Pop One OTF ExtraBold" pitchFamily="2" charset="-128"/>
                <a:ea typeface="Mochiy Pop One OTF ExtraBold" pitchFamily="2" charset="-128"/>
              </a:rPr>
              <a:t>!</a:t>
            </a:r>
            <a:r>
              <a:rPr lang="ja-JP" altLang="en-US" sz="4000" b="0">
                <a:solidFill>
                  <a:srgbClr val="455B70"/>
                </a:solidFill>
                <a:latin typeface="Mochiy Pop One OTF ExtraBold" pitchFamily="2" charset="-128"/>
                <a:ea typeface="Mochiy Pop One OTF ExtraBold" pitchFamily="2" charset="-128"/>
              </a:rPr>
              <a:t>」</a:t>
            </a:r>
            <a:endParaRPr lang="en-US" altLang="ja-JP" sz="4000" b="0" dirty="0">
              <a:solidFill>
                <a:srgbClr val="455B70"/>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と言われた側は</a:t>
            </a:r>
            <a:r>
              <a:rPr lang="ja-JP" altLang="en-US" sz="3200" b="0">
                <a:solidFill>
                  <a:srgbClr val="E67D89"/>
                </a:solidFill>
                <a:latin typeface="Mochiy Pop One OTF ExtraBold" pitchFamily="2" charset="-128"/>
                <a:ea typeface="Mochiy Pop One OTF ExtraBold" pitchFamily="2" charset="-128"/>
              </a:rPr>
              <a:t>本当に嬉しいのか？</a:t>
            </a:r>
            <a:endParaRPr lang="en-US" altLang="ja-JP" sz="2400" b="0" dirty="0">
              <a:solidFill>
                <a:srgbClr val="E67D89"/>
              </a:solidFill>
              <a:latin typeface="Mochiy Pop One OTF ExtraBold" pitchFamily="2" charset="-128"/>
              <a:ea typeface="Mochiy Pop One OTF ExtraBold" pitchFamily="2" charset="-128"/>
            </a:endParaRPr>
          </a:p>
        </p:txBody>
      </p:sp>
      <p:sp>
        <p:nvSpPr>
          <p:cNvPr id="5" name="コンテンツ プレースホルダー 2">
            <a:extLst>
              <a:ext uri="{FF2B5EF4-FFF2-40B4-BE49-F238E27FC236}">
                <a16:creationId xmlns:a16="http://schemas.microsoft.com/office/drawing/2014/main" id="{FD3DB76C-BEE6-6524-F6E2-51170CA9438D}"/>
              </a:ext>
            </a:extLst>
          </p:cNvPr>
          <p:cNvSpPr txBox="1">
            <a:spLocks/>
          </p:cNvSpPr>
          <p:nvPr/>
        </p:nvSpPr>
        <p:spPr>
          <a:xfrm>
            <a:off x="1919536" y="2738787"/>
            <a:ext cx="5688632"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死産を経験された方の次の妊娠時に</a:t>
            </a:r>
            <a:endParaRPr lang="en-US" altLang="ja-JP" sz="2400" b="0" dirty="0">
              <a:solidFill>
                <a:srgbClr val="455B70"/>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41993832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172E5-11E5-7222-17B9-03B3000779A5}"/>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BA6F77AE-8F22-0ACA-CDB2-D1FA30BE21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図 1" descr="光 が含まれている画像&#10;&#10;自動的に生成された説明">
            <a:extLst>
              <a:ext uri="{FF2B5EF4-FFF2-40B4-BE49-F238E27FC236}">
                <a16:creationId xmlns:a16="http://schemas.microsoft.com/office/drawing/2014/main" id="{768620A7-F208-783E-7F5F-6CA04B1FCACA}"/>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1559496" y="2411657"/>
            <a:ext cx="1332795" cy="1287476"/>
          </a:xfrm>
          <a:prstGeom prst="rect">
            <a:avLst/>
          </a:prstGeom>
        </p:spPr>
      </p:pic>
      <p:sp>
        <p:nvSpPr>
          <p:cNvPr id="4" name="コンテンツ プレースホルダー 2">
            <a:extLst>
              <a:ext uri="{FF2B5EF4-FFF2-40B4-BE49-F238E27FC236}">
                <a16:creationId xmlns:a16="http://schemas.microsoft.com/office/drawing/2014/main" id="{116F937A-CA5D-28A6-8013-7B91D2B556B9}"/>
              </a:ext>
            </a:extLst>
          </p:cNvPr>
          <p:cNvSpPr txBox="1">
            <a:spLocks/>
          </p:cNvSpPr>
          <p:nvPr/>
        </p:nvSpPr>
        <p:spPr>
          <a:xfrm>
            <a:off x="1325470" y="2824310"/>
            <a:ext cx="9541060" cy="12093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「奥様を大切にしてあげてくださいね」</a:t>
            </a:r>
            <a:endParaRPr lang="en-US" altLang="ja-JP" sz="3600" b="0" dirty="0">
              <a:solidFill>
                <a:srgbClr val="455B70"/>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と言われた夫は</a:t>
            </a:r>
            <a:r>
              <a:rPr lang="ja-JP" altLang="en-US" sz="3200" b="0">
                <a:solidFill>
                  <a:srgbClr val="E67D89"/>
                </a:solidFill>
                <a:latin typeface="Mochiy Pop One OTF ExtraBold" pitchFamily="2" charset="-128"/>
                <a:ea typeface="Mochiy Pop One OTF ExtraBold" pitchFamily="2" charset="-128"/>
              </a:rPr>
              <a:t>どう感じるか？</a:t>
            </a:r>
            <a:endParaRPr lang="en-US" altLang="ja-JP" sz="2400" b="0" dirty="0">
              <a:solidFill>
                <a:srgbClr val="E67D89"/>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11034596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8E3AB-C6D2-9879-791B-D16FD309EEE4}"/>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FF2B979F-BBEC-4BEF-ECC0-0A3725844F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コンテンツ プレースホルダー 2">
            <a:extLst>
              <a:ext uri="{FF2B5EF4-FFF2-40B4-BE49-F238E27FC236}">
                <a16:creationId xmlns:a16="http://schemas.microsoft.com/office/drawing/2014/main" id="{5D836F80-E336-3B91-3B39-A81D5F613E56}"/>
              </a:ext>
            </a:extLst>
          </p:cNvPr>
          <p:cNvSpPr txBox="1">
            <a:spLocks/>
          </p:cNvSpPr>
          <p:nvPr/>
        </p:nvSpPr>
        <p:spPr>
          <a:xfrm>
            <a:off x="1703512" y="2492896"/>
            <a:ext cx="8784976" cy="5040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altLang="ja-JP" sz="4000" b="0" dirty="0">
                <a:solidFill>
                  <a:srgbClr val="54AA82"/>
                </a:solidFill>
                <a:latin typeface="Mochiy Pop One OTF ExtraBold" pitchFamily="2" charset="-128"/>
                <a:ea typeface="Mochiy Pop One OTF ExtraBold" pitchFamily="2" charset="-128"/>
              </a:rPr>
              <a:t>“</a:t>
            </a:r>
            <a:r>
              <a:rPr lang="ja-JP" altLang="en-US" sz="4000" b="0">
                <a:solidFill>
                  <a:srgbClr val="54AA82"/>
                </a:solidFill>
                <a:latin typeface="Mochiy Pop One OTF ExtraBold" pitchFamily="2" charset="-128"/>
                <a:ea typeface="Mochiy Pop One OTF ExtraBold" pitchFamily="2" charset="-128"/>
              </a:rPr>
              <a:t>その言葉が辛い</a:t>
            </a:r>
            <a:r>
              <a:rPr lang="en-US" altLang="ja-JP" sz="4000" b="0" dirty="0">
                <a:solidFill>
                  <a:srgbClr val="54AA82"/>
                </a:solidFill>
                <a:latin typeface="Mochiy Pop One OTF ExtraBold" pitchFamily="2" charset="-128"/>
                <a:ea typeface="Mochiy Pop One OTF ExtraBold" pitchFamily="2" charset="-128"/>
              </a:rPr>
              <a:t>”</a:t>
            </a:r>
          </a:p>
          <a:p>
            <a:pPr marL="0" indent="0" algn="ctr">
              <a:lnSpc>
                <a:spcPct val="100000"/>
              </a:lnSpc>
              <a:buFont typeface="Arial" panose="020B0604020202020204" pitchFamily="34" charset="0"/>
              <a:buNone/>
            </a:pPr>
            <a:r>
              <a:rPr lang="ja-JP" altLang="en-US" sz="4000" b="0">
                <a:solidFill>
                  <a:srgbClr val="54AA82"/>
                </a:solidFill>
                <a:latin typeface="Mochiy Pop One OTF ExtraBold" pitchFamily="2" charset="-128"/>
                <a:ea typeface="Mochiy Pop One OTF ExtraBold" pitchFamily="2" charset="-128"/>
              </a:rPr>
              <a:t>という所見を見逃すことになる</a:t>
            </a:r>
            <a:endParaRPr lang="en-US" altLang="ja-JP" sz="4000" b="0" dirty="0">
              <a:solidFill>
                <a:srgbClr val="54AA82"/>
              </a:solidFill>
              <a:latin typeface="Mochiy Pop One OTF ExtraBold" pitchFamily="2" charset="-128"/>
              <a:ea typeface="Mochiy Pop One OTF ExtraBold" pitchFamily="2" charset="-128"/>
            </a:endParaRPr>
          </a:p>
        </p:txBody>
      </p:sp>
      <p:sp>
        <p:nvSpPr>
          <p:cNvPr id="9" name="コンテンツ プレースホルダー 2">
            <a:extLst>
              <a:ext uri="{FF2B5EF4-FFF2-40B4-BE49-F238E27FC236}">
                <a16:creationId xmlns:a16="http://schemas.microsoft.com/office/drawing/2014/main" id="{6C5A0781-E4DA-B0CB-3B0B-CDC72160E118}"/>
              </a:ext>
            </a:extLst>
          </p:cNvPr>
          <p:cNvSpPr txBox="1">
            <a:spLocks/>
          </p:cNvSpPr>
          <p:nvPr/>
        </p:nvSpPr>
        <p:spPr>
          <a:xfrm>
            <a:off x="1703512" y="4642852"/>
            <a:ext cx="8784976" cy="5040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altLang="ja-JP" sz="2400" b="0" dirty="0">
                <a:solidFill>
                  <a:srgbClr val="455B70"/>
                </a:solidFill>
                <a:latin typeface="Mochiy Pop One OTF ExtraBold" pitchFamily="2" charset="-128"/>
                <a:ea typeface="Mochiy Pop One OTF ExtraBold" pitchFamily="2" charset="-128"/>
              </a:rPr>
              <a:t>SOS</a:t>
            </a:r>
            <a:r>
              <a:rPr lang="ja-JP" altLang="en-US" sz="2400" b="0">
                <a:solidFill>
                  <a:srgbClr val="455B70"/>
                </a:solidFill>
                <a:latin typeface="Mochiy Pop One OTF ExtraBold" pitchFamily="2" charset="-128"/>
                <a:ea typeface="Mochiy Pop One OTF ExtraBold" pitchFamily="2" charset="-128"/>
              </a:rPr>
              <a:t>をキャッチする人間関係の構築は難しい</a:t>
            </a:r>
            <a:endParaRPr lang="en-US" altLang="ja-JP" sz="2400" b="0" dirty="0">
              <a:solidFill>
                <a:srgbClr val="455B70"/>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35156027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82823-ECCD-BD05-A3B5-B61EEBFA91BD}"/>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3E2667F1-888C-B4C3-0C9F-68EEBC0F36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コンテンツ プレースホルダー 2">
            <a:extLst>
              <a:ext uri="{FF2B5EF4-FFF2-40B4-BE49-F238E27FC236}">
                <a16:creationId xmlns:a16="http://schemas.microsoft.com/office/drawing/2014/main" id="{0A7D9A18-D02F-E75E-33B3-D1A77ABF8B6C}"/>
              </a:ext>
            </a:extLst>
          </p:cNvPr>
          <p:cNvSpPr txBox="1">
            <a:spLocks/>
          </p:cNvSpPr>
          <p:nvPr/>
        </p:nvSpPr>
        <p:spPr>
          <a:xfrm>
            <a:off x="2243572" y="2348880"/>
            <a:ext cx="770485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死産されたカップルにおける面接</a:t>
            </a:r>
            <a:endParaRPr lang="en-US" altLang="ja-JP" sz="2400" b="0" dirty="0">
              <a:solidFill>
                <a:srgbClr val="455B70"/>
              </a:solidFill>
              <a:latin typeface="Mochiy Pop One OTF ExtraBold" pitchFamily="2" charset="-128"/>
              <a:ea typeface="Mochiy Pop One OTF ExtraBold" pitchFamily="2" charset="-128"/>
            </a:endParaRPr>
          </a:p>
        </p:txBody>
      </p:sp>
      <p:sp>
        <p:nvSpPr>
          <p:cNvPr id="5" name="コンテンツ プレースホルダー 2">
            <a:extLst>
              <a:ext uri="{FF2B5EF4-FFF2-40B4-BE49-F238E27FC236}">
                <a16:creationId xmlns:a16="http://schemas.microsoft.com/office/drawing/2014/main" id="{DEC0AEBE-F785-91DD-197B-674B720DCDD6}"/>
              </a:ext>
            </a:extLst>
          </p:cNvPr>
          <p:cNvSpPr txBox="1">
            <a:spLocks/>
          </p:cNvSpPr>
          <p:nvPr/>
        </p:nvSpPr>
        <p:spPr>
          <a:xfrm>
            <a:off x="1811524" y="3170836"/>
            <a:ext cx="8568952" cy="115212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それぞれの表出に基づいた対応が</a:t>
            </a:r>
            <a:endParaRPr lang="en-US" altLang="ja-JP" sz="3600" b="0" dirty="0">
              <a:solidFill>
                <a:srgbClr val="E67D89"/>
              </a:solidFill>
              <a:latin typeface="Mochiy Pop One OTF ExtraBold" pitchFamily="2" charset="-128"/>
              <a:ea typeface="Mochiy Pop One OTF ExtraBold" pitchFamily="2" charset="-128"/>
            </a:endParaRPr>
          </a:p>
          <a:p>
            <a:pPr marL="0" indent="0" algn="ctr">
              <a:lnSpc>
                <a:spcPct val="100000"/>
              </a:lnSpc>
              <a:spcBef>
                <a:spcPts val="0"/>
              </a:spcBef>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正解とは限らない</a:t>
            </a:r>
            <a:endParaRPr lang="en-US" altLang="ja-JP" sz="3600" b="0" dirty="0">
              <a:solidFill>
                <a:srgbClr val="E67D89"/>
              </a:solidFill>
              <a:latin typeface="Mochiy Pop One OTF ExtraBold" pitchFamily="2" charset="-128"/>
              <a:ea typeface="Mochiy Pop One OTF ExtraBold" pitchFamily="2" charset="-128"/>
            </a:endParaRPr>
          </a:p>
        </p:txBody>
      </p:sp>
      <p:pic>
        <p:nvPicPr>
          <p:cNvPr id="4" name="図 3">
            <a:extLst>
              <a:ext uri="{FF2B5EF4-FFF2-40B4-BE49-F238E27FC236}">
                <a16:creationId xmlns:a16="http://schemas.microsoft.com/office/drawing/2014/main" id="{19DD3E93-361E-BC23-89CF-D83BE77C90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0800" y="2751852"/>
            <a:ext cx="5050400" cy="143225"/>
          </a:xfrm>
          <a:prstGeom prst="rect">
            <a:avLst/>
          </a:prstGeom>
        </p:spPr>
      </p:pic>
    </p:spTree>
    <p:extLst>
      <p:ext uri="{BB962C8B-B14F-4D97-AF65-F5344CB8AC3E}">
        <p14:creationId xmlns:p14="http://schemas.microsoft.com/office/powerpoint/2010/main" val="36330113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3743A-497B-8B00-3700-4F53BBB635E3}"/>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5AD380C3-ECBD-CCEB-CB8D-E59E2DE087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BEAB3CC6-CF33-C66C-DF08-828430E5D952}"/>
              </a:ext>
            </a:extLst>
          </p:cNvPr>
          <p:cNvSpPr txBox="1">
            <a:spLocks/>
          </p:cNvSpPr>
          <p:nvPr/>
        </p:nvSpPr>
        <p:spPr>
          <a:xfrm>
            <a:off x="1487488" y="1268760"/>
            <a:ext cx="5688632"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死産を経験されたご夫婦に対して</a:t>
            </a:r>
            <a:endParaRPr lang="en-US" altLang="ja-JP" sz="2400" b="0" dirty="0">
              <a:solidFill>
                <a:srgbClr val="455B70"/>
              </a:solidFill>
              <a:latin typeface="Mochiy Pop One OTF ExtraBold" pitchFamily="2" charset="-128"/>
              <a:ea typeface="Mochiy Pop One OTF ExtraBold" pitchFamily="2" charset="-128"/>
            </a:endParaRPr>
          </a:p>
        </p:txBody>
      </p:sp>
      <p:pic>
        <p:nvPicPr>
          <p:cNvPr id="3" name="図 2">
            <a:extLst>
              <a:ext uri="{FF2B5EF4-FFF2-40B4-BE49-F238E27FC236}">
                <a16:creationId xmlns:a16="http://schemas.microsoft.com/office/drawing/2014/main" id="{25BDCB74-C30D-A658-0497-0B0D456594F9}"/>
              </a:ext>
            </a:extLst>
          </p:cNvPr>
          <p:cNvPicPr>
            <a:picLocks noChangeAspect="1"/>
          </p:cNvPicPr>
          <p:nvPr/>
        </p:nvPicPr>
        <p:blipFill>
          <a:blip r:embed="rId4"/>
          <a:stretch>
            <a:fillRect/>
          </a:stretch>
        </p:blipFill>
        <p:spPr>
          <a:xfrm>
            <a:off x="1559496" y="1687392"/>
            <a:ext cx="3016332" cy="72008"/>
          </a:xfrm>
          <a:prstGeom prst="rect">
            <a:avLst/>
          </a:prstGeom>
        </p:spPr>
      </p:pic>
      <p:pic>
        <p:nvPicPr>
          <p:cNvPr id="10" name="図 9">
            <a:extLst>
              <a:ext uri="{FF2B5EF4-FFF2-40B4-BE49-F238E27FC236}">
                <a16:creationId xmlns:a16="http://schemas.microsoft.com/office/drawing/2014/main" id="{B5F227C2-4841-6287-4B6E-BABAD2CBE671}"/>
              </a:ext>
            </a:extLst>
          </p:cNvPr>
          <p:cNvPicPr>
            <a:picLocks noChangeAspect="1"/>
          </p:cNvPicPr>
          <p:nvPr/>
        </p:nvPicPr>
        <p:blipFill>
          <a:blip r:embed="rId4"/>
          <a:srcRect r="48966"/>
          <a:stretch/>
        </p:blipFill>
        <p:spPr>
          <a:xfrm>
            <a:off x="4628700" y="1687392"/>
            <a:ext cx="1539308" cy="72008"/>
          </a:xfrm>
          <a:prstGeom prst="rect">
            <a:avLst/>
          </a:prstGeom>
        </p:spPr>
      </p:pic>
      <p:sp>
        <p:nvSpPr>
          <p:cNvPr id="4" name="コンテンツ プレースホルダー 2">
            <a:extLst>
              <a:ext uri="{FF2B5EF4-FFF2-40B4-BE49-F238E27FC236}">
                <a16:creationId xmlns:a16="http://schemas.microsoft.com/office/drawing/2014/main" id="{59B2138D-11C7-85AC-BE23-5C6C0C5FE6FE}"/>
              </a:ext>
            </a:extLst>
          </p:cNvPr>
          <p:cNvSpPr txBox="1">
            <a:spLocks/>
          </p:cNvSpPr>
          <p:nvPr/>
        </p:nvSpPr>
        <p:spPr>
          <a:xfrm>
            <a:off x="1703512" y="3155725"/>
            <a:ext cx="9541060" cy="12093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54AA82"/>
                </a:solidFill>
                <a:latin typeface="Mochiy Pop One OTF ExtraBold" pitchFamily="2" charset="-128"/>
                <a:ea typeface="Mochiy Pop One OTF ExtraBold" pitchFamily="2" charset="-128"/>
              </a:rPr>
              <a:t>妊娠・出産を経験していない方こそ</a:t>
            </a:r>
            <a:endParaRPr lang="en-US" altLang="ja-JP" sz="3200" b="0" dirty="0">
              <a:solidFill>
                <a:srgbClr val="54AA82"/>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r>
              <a:rPr lang="ja-JP" altLang="en-US" sz="3200" b="0">
                <a:solidFill>
                  <a:srgbClr val="54AA82"/>
                </a:solidFill>
                <a:latin typeface="Mochiy Pop One OTF ExtraBold" pitchFamily="2" charset="-128"/>
                <a:ea typeface="Mochiy Pop One OTF ExtraBold" pitchFamily="2" charset="-128"/>
              </a:rPr>
              <a:t>サポートできるかもしれない</a:t>
            </a:r>
            <a:endParaRPr lang="en-US" altLang="ja-JP" sz="3200" b="0" dirty="0">
              <a:solidFill>
                <a:srgbClr val="54AA82"/>
              </a:solidFill>
              <a:latin typeface="Mochiy Pop One OTF ExtraBold" pitchFamily="2" charset="-128"/>
              <a:ea typeface="Mochiy Pop One OTF ExtraBold" pitchFamily="2" charset="-128"/>
            </a:endParaRPr>
          </a:p>
        </p:txBody>
      </p:sp>
      <p:pic>
        <p:nvPicPr>
          <p:cNvPr id="5" name="図 4" descr="アイコン&#10;&#10;自動的に生成された説明">
            <a:extLst>
              <a:ext uri="{FF2B5EF4-FFF2-40B4-BE49-F238E27FC236}">
                <a16:creationId xmlns:a16="http://schemas.microsoft.com/office/drawing/2014/main" id="{87B61413-35D5-2CFD-ED1A-94DC8FF9B8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858918">
            <a:off x="2222768" y="3306204"/>
            <a:ext cx="859821" cy="908420"/>
          </a:xfrm>
          <a:prstGeom prst="rect">
            <a:avLst/>
          </a:prstGeom>
        </p:spPr>
      </p:pic>
    </p:spTree>
    <p:extLst>
      <p:ext uri="{BB962C8B-B14F-4D97-AF65-F5344CB8AC3E}">
        <p14:creationId xmlns:p14="http://schemas.microsoft.com/office/powerpoint/2010/main" val="35409537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C7F6C-D85B-EF9C-BFD9-49567FB629D9}"/>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A1C3C0D3-44E3-3176-5C9F-07F42E82E0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E693F82D-2A60-096E-5E79-D01C48C3B4B0}"/>
              </a:ext>
            </a:extLst>
          </p:cNvPr>
          <p:cNvSpPr txBox="1">
            <a:spLocks/>
          </p:cNvSpPr>
          <p:nvPr/>
        </p:nvSpPr>
        <p:spPr>
          <a:xfrm>
            <a:off x="1487488" y="1268760"/>
            <a:ext cx="5688632"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妊産婦さんへかける言葉</a:t>
            </a:r>
            <a:endParaRPr lang="en-US" altLang="ja-JP" sz="2400" b="0" dirty="0">
              <a:solidFill>
                <a:srgbClr val="455B70"/>
              </a:solidFill>
              <a:latin typeface="Mochiy Pop One OTF ExtraBold" pitchFamily="2" charset="-128"/>
              <a:ea typeface="Mochiy Pop One OTF ExtraBold" pitchFamily="2" charset="-128"/>
            </a:endParaRPr>
          </a:p>
        </p:txBody>
      </p:sp>
      <p:pic>
        <p:nvPicPr>
          <p:cNvPr id="3" name="図 2">
            <a:extLst>
              <a:ext uri="{FF2B5EF4-FFF2-40B4-BE49-F238E27FC236}">
                <a16:creationId xmlns:a16="http://schemas.microsoft.com/office/drawing/2014/main" id="{53F4FD41-F249-AD02-EC17-A771E9A49891}"/>
              </a:ext>
            </a:extLst>
          </p:cNvPr>
          <p:cNvPicPr>
            <a:picLocks noChangeAspect="1"/>
          </p:cNvPicPr>
          <p:nvPr/>
        </p:nvPicPr>
        <p:blipFill>
          <a:blip r:embed="rId4"/>
          <a:stretch>
            <a:fillRect/>
          </a:stretch>
        </p:blipFill>
        <p:spPr>
          <a:xfrm>
            <a:off x="1559496" y="1687392"/>
            <a:ext cx="3384376" cy="80794"/>
          </a:xfrm>
          <a:prstGeom prst="rect">
            <a:avLst/>
          </a:prstGeom>
        </p:spPr>
      </p:pic>
      <p:sp>
        <p:nvSpPr>
          <p:cNvPr id="4" name="コンテンツ プレースホルダー 2">
            <a:extLst>
              <a:ext uri="{FF2B5EF4-FFF2-40B4-BE49-F238E27FC236}">
                <a16:creationId xmlns:a16="http://schemas.microsoft.com/office/drawing/2014/main" id="{3CE5761B-EB78-0F31-556A-AF86914FA960}"/>
              </a:ext>
            </a:extLst>
          </p:cNvPr>
          <p:cNvSpPr txBox="1">
            <a:spLocks/>
          </p:cNvSpPr>
          <p:nvPr/>
        </p:nvSpPr>
        <p:spPr>
          <a:xfrm>
            <a:off x="1451484" y="4393668"/>
            <a:ext cx="9541060" cy="12093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ja-JP" altLang="en-US" sz="2200" b="0">
                <a:solidFill>
                  <a:srgbClr val="54AA82"/>
                </a:solidFill>
                <a:latin typeface="Mochiy Pop One OTF ExtraBold" pitchFamily="2" charset="-128"/>
                <a:ea typeface="Mochiy Pop One OTF ExtraBold" pitchFamily="2" charset="-128"/>
              </a:rPr>
              <a:t>産前の育児に対するイメージと現実の違いに思い悩みながら</a:t>
            </a:r>
            <a:endParaRPr lang="en-US" altLang="ja-JP" sz="2200" b="0" dirty="0">
              <a:solidFill>
                <a:srgbClr val="54AA82"/>
              </a:solidFill>
              <a:latin typeface="Mochiy Pop One OTF ExtraBold" pitchFamily="2" charset="-128"/>
              <a:ea typeface="Mochiy Pop One OTF ExtraBold" pitchFamily="2" charset="-128"/>
            </a:endParaRPr>
          </a:p>
          <a:p>
            <a:pPr marL="0" indent="0" algn="ctr">
              <a:lnSpc>
                <a:spcPct val="100000"/>
              </a:lnSpc>
              <a:spcBef>
                <a:spcPts val="0"/>
              </a:spcBef>
              <a:buFont typeface="Arial" panose="020B0604020202020204" pitchFamily="34" charset="0"/>
              <a:buNone/>
            </a:pPr>
            <a:r>
              <a:rPr lang="ja-JP" altLang="en-US" sz="2200" b="0">
                <a:solidFill>
                  <a:srgbClr val="54AA82"/>
                </a:solidFill>
                <a:latin typeface="Mochiy Pop One OTF ExtraBold" pitchFamily="2" charset="-128"/>
                <a:ea typeface="Mochiy Pop One OTF ExtraBold" pitchFamily="2" charset="-128"/>
              </a:rPr>
              <a:t>一生懸命に育児に向き合っている</a:t>
            </a:r>
          </a:p>
        </p:txBody>
      </p:sp>
      <p:sp>
        <p:nvSpPr>
          <p:cNvPr id="6" name="コンテンツ プレースホルダー 2">
            <a:extLst>
              <a:ext uri="{FF2B5EF4-FFF2-40B4-BE49-F238E27FC236}">
                <a16:creationId xmlns:a16="http://schemas.microsoft.com/office/drawing/2014/main" id="{2082A312-DE8C-1009-C5E2-E282C9F0DD8D}"/>
              </a:ext>
            </a:extLst>
          </p:cNvPr>
          <p:cNvSpPr txBox="1">
            <a:spLocks/>
          </p:cNvSpPr>
          <p:nvPr/>
        </p:nvSpPr>
        <p:spPr>
          <a:xfrm>
            <a:off x="1325470" y="2780928"/>
            <a:ext cx="9541060" cy="12093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妊産婦さんが作り上げるイメージ</a:t>
            </a:r>
            <a:endParaRPr lang="en-US" altLang="ja-JP" b="0" dirty="0">
              <a:solidFill>
                <a:srgbClr val="455B70"/>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r>
              <a:rPr lang="ja-JP" altLang="en-US" sz="3200" b="0">
                <a:solidFill>
                  <a:srgbClr val="E67D89"/>
                </a:solidFill>
                <a:latin typeface="Mochiy Pop One OTF ExtraBold" pitchFamily="2" charset="-128"/>
                <a:ea typeface="Mochiy Pop One OTF ExtraBold" pitchFamily="2" charset="-128"/>
              </a:rPr>
              <a:t>＝現実的ではないこともある</a:t>
            </a:r>
            <a:endParaRPr lang="en-US" altLang="ja-JP" sz="3200" b="0" dirty="0">
              <a:solidFill>
                <a:srgbClr val="E67D89"/>
              </a:solidFill>
              <a:latin typeface="Mochiy Pop One OTF ExtraBold" pitchFamily="2" charset="-128"/>
              <a:ea typeface="Mochiy Pop One OTF ExtraBold" pitchFamily="2" charset="-128"/>
            </a:endParaRPr>
          </a:p>
        </p:txBody>
      </p:sp>
      <p:pic>
        <p:nvPicPr>
          <p:cNvPr id="9" name="図 8" descr="光 が含まれている画像&#10;&#10;自動的に生成された説明">
            <a:extLst>
              <a:ext uri="{FF2B5EF4-FFF2-40B4-BE49-F238E27FC236}">
                <a16:creationId xmlns:a16="http://schemas.microsoft.com/office/drawing/2014/main" id="{6FFDC6EE-6652-98F8-4694-D9C9019C9305}"/>
              </a:ext>
            </a:extLst>
          </p:cNvPr>
          <p:cNvPicPr>
            <a:picLocks noChangeAspect="1"/>
          </p:cNvPicPr>
          <p:nvPr/>
        </p:nvPicPr>
        <p:blipFill>
          <a:blip r:embed="rId5">
            <a:alphaModFix amt="45000"/>
            <a:extLst>
              <a:ext uri="{28A0092B-C50C-407E-A947-70E740481C1C}">
                <a14:useLocalDpi xmlns:a14="http://schemas.microsoft.com/office/drawing/2010/main" val="0"/>
              </a:ext>
            </a:extLst>
          </a:blip>
          <a:stretch>
            <a:fillRect/>
          </a:stretch>
        </p:blipFill>
        <p:spPr>
          <a:xfrm>
            <a:off x="2639616" y="2332194"/>
            <a:ext cx="1044763" cy="1009238"/>
          </a:xfrm>
          <a:prstGeom prst="rect">
            <a:avLst/>
          </a:prstGeom>
        </p:spPr>
      </p:pic>
    </p:spTree>
    <p:extLst>
      <p:ext uri="{BB962C8B-B14F-4D97-AF65-F5344CB8AC3E}">
        <p14:creationId xmlns:p14="http://schemas.microsoft.com/office/powerpoint/2010/main" val="4994070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6D754-32F2-3482-E23B-D9C7C08987EE}"/>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C10DE779-AC70-2BE4-8456-F5757661C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4212A922-360D-2AA8-A63E-58A1CD47EF17}"/>
              </a:ext>
            </a:extLst>
          </p:cNvPr>
          <p:cNvSpPr txBox="1">
            <a:spLocks/>
          </p:cNvSpPr>
          <p:nvPr/>
        </p:nvSpPr>
        <p:spPr>
          <a:xfrm>
            <a:off x="1487488" y="1268760"/>
            <a:ext cx="5688632"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妊産婦さんへかける言葉</a:t>
            </a:r>
            <a:endParaRPr lang="en-US" altLang="ja-JP" sz="2400" b="0" dirty="0">
              <a:solidFill>
                <a:srgbClr val="455B70"/>
              </a:solidFill>
              <a:latin typeface="Mochiy Pop One OTF ExtraBold" pitchFamily="2" charset="-128"/>
              <a:ea typeface="Mochiy Pop One OTF ExtraBold" pitchFamily="2" charset="-128"/>
            </a:endParaRPr>
          </a:p>
        </p:txBody>
      </p:sp>
      <p:pic>
        <p:nvPicPr>
          <p:cNvPr id="3" name="図 2">
            <a:extLst>
              <a:ext uri="{FF2B5EF4-FFF2-40B4-BE49-F238E27FC236}">
                <a16:creationId xmlns:a16="http://schemas.microsoft.com/office/drawing/2014/main" id="{ED1D9399-BE3A-E0AB-879D-373C18544F6B}"/>
              </a:ext>
            </a:extLst>
          </p:cNvPr>
          <p:cNvPicPr>
            <a:picLocks noChangeAspect="1"/>
          </p:cNvPicPr>
          <p:nvPr/>
        </p:nvPicPr>
        <p:blipFill>
          <a:blip r:embed="rId4"/>
          <a:stretch>
            <a:fillRect/>
          </a:stretch>
        </p:blipFill>
        <p:spPr>
          <a:xfrm>
            <a:off x="1559496" y="1687392"/>
            <a:ext cx="3384376" cy="80794"/>
          </a:xfrm>
          <a:prstGeom prst="rect">
            <a:avLst/>
          </a:prstGeom>
        </p:spPr>
      </p:pic>
      <p:sp>
        <p:nvSpPr>
          <p:cNvPr id="4" name="コンテンツ プレースホルダー 2">
            <a:extLst>
              <a:ext uri="{FF2B5EF4-FFF2-40B4-BE49-F238E27FC236}">
                <a16:creationId xmlns:a16="http://schemas.microsoft.com/office/drawing/2014/main" id="{B3E235D3-77D8-E74B-5681-0102DF06E703}"/>
              </a:ext>
            </a:extLst>
          </p:cNvPr>
          <p:cNvSpPr txBox="1">
            <a:spLocks/>
          </p:cNvSpPr>
          <p:nvPr/>
        </p:nvSpPr>
        <p:spPr>
          <a:xfrm>
            <a:off x="1319750" y="3384323"/>
            <a:ext cx="9541060" cy="4926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ja-JP" altLang="en-US" sz="1800" b="0">
                <a:solidFill>
                  <a:srgbClr val="455B70"/>
                </a:solidFill>
                <a:latin typeface="Mochiy Pop One OTF ExtraBold" pitchFamily="2" charset="-128"/>
                <a:ea typeface="Mochiy Pop One OTF ExtraBold" pitchFamily="2" charset="-128"/>
              </a:rPr>
              <a:t>幸せと思えるからといって辛さがないわけではない</a:t>
            </a:r>
          </a:p>
        </p:txBody>
      </p:sp>
      <p:sp>
        <p:nvSpPr>
          <p:cNvPr id="6" name="コンテンツ プレースホルダー 2">
            <a:extLst>
              <a:ext uri="{FF2B5EF4-FFF2-40B4-BE49-F238E27FC236}">
                <a16:creationId xmlns:a16="http://schemas.microsoft.com/office/drawing/2014/main" id="{E9AD9F41-0841-CED1-3647-2095F62A50BD}"/>
              </a:ext>
            </a:extLst>
          </p:cNvPr>
          <p:cNvSpPr txBox="1">
            <a:spLocks/>
          </p:cNvSpPr>
          <p:nvPr/>
        </p:nvSpPr>
        <p:spPr>
          <a:xfrm>
            <a:off x="1325470" y="2636912"/>
            <a:ext cx="9541060" cy="6480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妊娠・出産は</a:t>
            </a:r>
            <a:r>
              <a:rPr lang="ja-JP" altLang="en-US" sz="3600" b="0">
                <a:solidFill>
                  <a:srgbClr val="E67D89"/>
                </a:solidFill>
                <a:latin typeface="Mochiy Pop One OTF ExtraBold" pitchFamily="2" charset="-128"/>
                <a:ea typeface="Mochiy Pop One OTF ExtraBold" pitchFamily="2" charset="-128"/>
              </a:rPr>
              <a:t>「</a:t>
            </a:r>
            <a:r>
              <a:rPr lang="ja-JP" altLang="en-US" sz="4000" b="0">
                <a:solidFill>
                  <a:srgbClr val="E67D89"/>
                </a:solidFill>
                <a:latin typeface="Mochiy Pop One OTF ExtraBold" pitchFamily="2" charset="-128"/>
                <a:ea typeface="Mochiy Pop One OTF ExtraBold" pitchFamily="2" charset="-128"/>
              </a:rPr>
              <a:t>幸せなこと」？</a:t>
            </a:r>
            <a:endParaRPr lang="en-US" altLang="ja-JP" sz="3200" b="0" dirty="0">
              <a:solidFill>
                <a:srgbClr val="455B70"/>
              </a:solidFill>
              <a:latin typeface="Mochiy Pop One OTF ExtraBold" pitchFamily="2" charset="-128"/>
              <a:ea typeface="Mochiy Pop One OTF ExtraBold" pitchFamily="2" charset="-128"/>
            </a:endParaRPr>
          </a:p>
        </p:txBody>
      </p:sp>
      <p:sp>
        <p:nvSpPr>
          <p:cNvPr id="2" name="コンテンツ プレースホルダー 2">
            <a:extLst>
              <a:ext uri="{FF2B5EF4-FFF2-40B4-BE49-F238E27FC236}">
                <a16:creationId xmlns:a16="http://schemas.microsoft.com/office/drawing/2014/main" id="{D8F66594-2823-4BEC-4A1A-BB827A19CE72}"/>
              </a:ext>
            </a:extLst>
          </p:cNvPr>
          <p:cNvSpPr txBox="1">
            <a:spLocks/>
          </p:cNvSpPr>
          <p:nvPr/>
        </p:nvSpPr>
        <p:spPr>
          <a:xfrm>
            <a:off x="1451484" y="4158754"/>
            <a:ext cx="9541060" cy="4926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ja-JP" altLang="en-US" b="0">
                <a:solidFill>
                  <a:srgbClr val="E67D89"/>
                </a:solidFill>
                <a:latin typeface="Mochiy Pop One OTF ExtraBold" pitchFamily="2" charset="-128"/>
                <a:ea typeface="Mochiy Pop One OTF ExtraBold" pitchFamily="2" charset="-128"/>
              </a:rPr>
              <a:t>「幸せなこと」</a:t>
            </a:r>
            <a:r>
              <a:rPr lang="ja-JP" altLang="en-US" b="0">
                <a:solidFill>
                  <a:srgbClr val="455B70"/>
                </a:solidFill>
                <a:latin typeface="Mochiy Pop One OTF ExtraBold" pitchFamily="2" charset="-128"/>
                <a:ea typeface="Mochiy Pop One OTF ExtraBold" pitchFamily="2" charset="-128"/>
              </a:rPr>
              <a:t>というイメージを押し付けてしまうと</a:t>
            </a:r>
            <a:endParaRPr lang="en-US" altLang="ja-JP" b="0" dirty="0">
              <a:solidFill>
                <a:srgbClr val="455B70"/>
              </a:solidFill>
              <a:latin typeface="Mochiy Pop One OTF ExtraBold" pitchFamily="2" charset="-128"/>
              <a:ea typeface="Mochiy Pop One OTF ExtraBold" pitchFamily="2" charset="-128"/>
            </a:endParaRPr>
          </a:p>
          <a:p>
            <a:pPr marL="0" indent="0" algn="ctr">
              <a:lnSpc>
                <a:spcPct val="100000"/>
              </a:lnSpc>
              <a:spcBef>
                <a:spcPts val="0"/>
              </a:spcBef>
              <a:buFont typeface="Arial" panose="020B0604020202020204" pitchFamily="34" charset="0"/>
              <a:buNone/>
            </a:pPr>
            <a:r>
              <a:rPr lang="ja-JP" altLang="en-US" b="0">
                <a:solidFill>
                  <a:srgbClr val="3487D6"/>
                </a:solidFill>
                <a:latin typeface="Mochiy Pop One OTF ExtraBold" pitchFamily="2" charset="-128"/>
                <a:ea typeface="Mochiy Pop One OTF ExtraBold" pitchFamily="2" charset="-128"/>
              </a:rPr>
              <a:t>「辛さ」</a:t>
            </a:r>
            <a:r>
              <a:rPr lang="ja-JP" altLang="en-US" b="0">
                <a:solidFill>
                  <a:srgbClr val="455B70"/>
                </a:solidFill>
                <a:latin typeface="Mochiy Pop One OTF ExtraBold" pitchFamily="2" charset="-128"/>
                <a:ea typeface="Mochiy Pop One OTF ExtraBold" pitchFamily="2" charset="-128"/>
              </a:rPr>
              <a:t>を言い出しにくい</a:t>
            </a:r>
          </a:p>
        </p:txBody>
      </p:sp>
    </p:spTree>
    <p:extLst>
      <p:ext uri="{BB962C8B-B14F-4D97-AF65-F5344CB8AC3E}">
        <p14:creationId xmlns:p14="http://schemas.microsoft.com/office/powerpoint/2010/main" val="38418873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7C72A-A51E-F019-9D63-7CCB39293F0C}"/>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A447BAAA-076C-C717-ED3B-59925357D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38586498-EAD9-B32A-EE95-67B95365A6F0}"/>
              </a:ext>
            </a:extLst>
          </p:cNvPr>
          <p:cNvSpPr txBox="1">
            <a:spLocks/>
          </p:cNvSpPr>
          <p:nvPr/>
        </p:nvSpPr>
        <p:spPr>
          <a:xfrm>
            <a:off x="2855640" y="2130069"/>
            <a:ext cx="6516724"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「おなか、大きくなりましたね」</a:t>
            </a:r>
            <a:endParaRPr lang="en-US" altLang="ja-JP" sz="3200" b="0" dirty="0">
              <a:solidFill>
                <a:srgbClr val="455B70"/>
              </a:solidFill>
              <a:latin typeface="Mochiy Pop One OTF ExtraBold" pitchFamily="2" charset="-128"/>
              <a:ea typeface="Mochiy Pop One OTF ExtraBold" pitchFamily="2" charset="-128"/>
            </a:endParaRPr>
          </a:p>
        </p:txBody>
      </p:sp>
      <p:sp>
        <p:nvSpPr>
          <p:cNvPr id="4" name="コンテンツ プレースホルダー 2">
            <a:extLst>
              <a:ext uri="{FF2B5EF4-FFF2-40B4-BE49-F238E27FC236}">
                <a16:creationId xmlns:a16="http://schemas.microsoft.com/office/drawing/2014/main" id="{5B1FD404-BA6A-F159-9DB8-E021BE1B71F2}"/>
              </a:ext>
            </a:extLst>
          </p:cNvPr>
          <p:cNvSpPr txBox="1">
            <a:spLocks/>
          </p:cNvSpPr>
          <p:nvPr/>
        </p:nvSpPr>
        <p:spPr>
          <a:xfrm>
            <a:off x="3824677" y="4313647"/>
            <a:ext cx="4542645" cy="4926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あえていう必要のない言葉</a:t>
            </a:r>
          </a:p>
        </p:txBody>
      </p:sp>
      <p:pic>
        <p:nvPicPr>
          <p:cNvPr id="11" name="図 10" descr="光 が含まれている画像&#10;&#10;自動的に生成された説明">
            <a:extLst>
              <a:ext uri="{FF2B5EF4-FFF2-40B4-BE49-F238E27FC236}">
                <a16:creationId xmlns:a16="http://schemas.microsoft.com/office/drawing/2014/main" id="{15098336-3BEC-76EB-5BD9-800DFCCE0402}"/>
              </a:ext>
            </a:extLst>
          </p:cNvPr>
          <p:cNvPicPr>
            <a:picLocks noChangeAspect="1"/>
          </p:cNvPicPr>
          <p:nvPr/>
        </p:nvPicPr>
        <p:blipFill>
          <a:blip r:embed="rId4">
            <a:alphaModFix amt="21000"/>
            <a:extLst>
              <a:ext uri="{28A0092B-C50C-407E-A947-70E740481C1C}">
                <a14:useLocalDpi xmlns:a14="http://schemas.microsoft.com/office/drawing/2010/main" val="0"/>
              </a:ext>
            </a:extLst>
          </a:blip>
          <a:stretch>
            <a:fillRect/>
          </a:stretch>
        </p:blipFill>
        <p:spPr>
          <a:xfrm>
            <a:off x="1788510" y="2428819"/>
            <a:ext cx="1618610" cy="1563573"/>
          </a:xfrm>
          <a:prstGeom prst="rect">
            <a:avLst/>
          </a:prstGeom>
        </p:spPr>
      </p:pic>
      <p:pic>
        <p:nvPicPr>
          <p:cNvPr id="12" name="図 11" descr="夜空に浮かぶ月の絵&#10;&#10;中程度の精度で自動的に生成された説明">
            <a:extLst>
              <a:ext uri="{FF2B5EF4-FFF2-40B4-BE49-F238E27FC236}">
                <a16:creationId xmlns:a16="http://schemas.microsoft.com/office/drawing/2014/main" id="{FBF34B86-B979-7E2A-2206-A75EBFB12CC2}"/>
              </a:ext>
            </a:extLst>
          </p:cNvPr>
          <p:cNvPicPr>
            <a:picLocks noChangeAspect="1"/>
          </p:cNvPicPr>
          <p:nvPr/>
        </p:nvPicPr>
        <p:blipFill>
          <a:blip r:embed="rId5">
            <a:alphaModFix amt="27000"/>
            <a:extLst>
              <a:ext uri="{28A0092B-C50C-407E-A947-70E740481C1C}">
                <a14:useLocalDpi xmlns:a14="http://schemas.microsoft.com/office/drawing/2010/main" val="0"/>
              </a:ext>
            </a:extLst>
          </a:blip>
          <a:stretch>
            <a:fillRect/>
          </a:stretch>
        </p:blipFill>
        <p:spPr>
          <a:xfrm>
            <a:off x="8564751" y="2348880"/>
            <a:ext cx="1888007" cy="1888007"/>
          </a:xfrm>
          <a:prstGeom prst="rect">
            <a:avLst/>
          </a:prstGeom>
        </p:spPr>
      </p:pic>
      <p:sp>
        <p:nvSpPr>
          <p:cNvPr id="6" name="コンテンツ プレースホルダー 2">
            <a:extLst>
              <a:ext uri="{FF2B5EF4-FFF2-40B4-BE49-F238E27FC236}">
                <a16:creationId xmlns:a16="http://schemas.microsoft.com/office/drawing/2014/main" id="{8FBDAA2F-EC40-396C-E46A-9E124E9BFFF7}"/>
              </a:ext>
            </a:extLst>
          </p:cNvPr>
          <p:cNvSpPr txBox="1">
            <a:spLocks/>
          </p:cNvSpPr>
          <p:nvPr/>
        </p:nvSpPr>
        <p:spPr>
          <a:xfrm>
            <a:off x="2597816" y="3104964"/>
            <a:ext cx="2970330" cy="6480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安心感や喜び</a:t>
            </a:r>
            <a:endParaRPr lang="en-US" altLang="ja-JP" sz="3200" b="0" dirty="0">
              <a:solidFill>
                <a:srgbClr val="455B70"/>
              </a:solidFill>
              <a:latin typeface="Mochiy Pop One OTF ExtraBold" pitchFamily="2" charset="-128"/>
              <a:ea typeface="Mochiy Pop One OTF ExtraBold" pitchFamily="2" charset="-128"/>
            </a:endParaRPr>
          </a:p>
        </p:txBody>
      </p:sp>
      <p:sp>
        <p:nvSpPr>
          <p:cNvPr id="10" name="コンテンツ プレースホルダー 2">
            <a:extLst>
              <a:ext uri="{FF2B5EF4-FFF2-40B4-BE49-F238E27FC236}">
                <a16:creationId xmlns:a16="http://schemas.microsoft.com/office/drawing/2014/main" id="{1AF32839-3E7B-4F19-8313-C44230C0C8DF}"/>
              </a:ext>
            </a:extLst>
          </p:cNvPr>
          <p:cNvSpPr txBox="1">
            <a:spLocks/>
          </p:cNvSpPr>
          <p:nvPr/>
        </p:nvSpPr>
        <p:spPr>
          <a:xfrm>
            <a:off x="6623855" y="3104964"/>
            <a:ext cx="2970330" cy="6480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b="0">
                <a:solidFill>
                  <a:srgbClr val="3487D6"/>
                </a:solidFill>
                <a:latin typeface="Mochiy Pop One OTF ExtraBold" pitchFamily="2" charset="-128"/>
                <a:ea typeface="Mochiy Pop One OTF ExtraBold" pitchFamily="2" charset="-128"/>
              </a:rPr>
              <a:t>恐怖、つらさ</a:t>
            </a:r>
            <a:endParaRPr lang="en-US" altLang="ja-JP" sz="3200" b="0" dirty="0">
              <a:solidFill>
                <a:srgbClr val="3487D6"/>
              </a:solidFill>
              <a:latin typeface="Mochiy Pop One OTF ExtraBold" pitchFamily="2" charset="-128"/>
              <a:ea typeface="Mochiy Pop One OTF ExtraBold" pitchFamily="2" charset="-128"/>
            </a:endParaRPr>
          </a:p>
        </p:txBody>
      </p:sp>
      <p:pic>
        <p:nvPicPr>
          <p:cNvPr id="13" name="図 12">
            <a:extLst>
              <a:ext uri="{FF2B5EF4-FFF2-40B4-BE49-F238E27FC236}">
                <a16:creationId xmlns:a16="http://schemas.microsoft.com/office/drawing/2014/main" id="{0A4384A1-0CA4-4688-2362-632F710A562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5552" y="4806335"/>
            <a:ext cx="4481770" cy="141053"/>
          </a:xfrm>
          <a:prstGeom prst="rect">
            <a:avLst/>
          </a:prstGeom>
        </p:spPr>
      </p:pic>
    </p:spTree>
    <p:extLst>
      <p:ext uri="{BB962C8B-B14F-4D97-AF65-F5344CB8AC3E}">
        <p14:creationId xmlns:p14="http://schemas.microsoft.com/office/powerpoint/2010/main" val="353928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4B3A8-20D3-0E8B-FA08-A729390C95C3}"/>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1D872374-1FEA-505F-544E-830082E81F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14F3812C-06D9-89C0-17D6-46F6F79C7AB1}"/>
              </a:ext>
            </a:extLst>
          </p:cNvPr>
          <p:cNvSpPr txBox="1">
            <a:spLocks/>
          </p:cNvSpPr>
          <p:nvPr/>
        </p:nvSpPr>
        <p:spPr>
          <a:xfrm>
            <a:off x="2387588" y="2559321"/>
            <a:ext cx="7416824"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4400" b="0">
                <a:solidFill>
                  <a:srgbClr val="455B70"/>
                </a:solidFill>
                <a:latin typeface="Mochiy Pop One OTF ExtraBold" pitchFamily="2" charset="-128"/>
                <a:ea typeface="Mochiy Pop One OTF ExtraBold" pitchFamily="2" charset="-128"/>
              </a:rPr>
              <a:t>赤ちゃんの泣き声が辛い</a:t>
            </a:r>
            <a:endParaRPr lang="en-US" altLang="ja-JP" sz="4400" b="0" dirty="0">
              <a:solidFill>
                <a:srgbClr val="455B70"/>
              </a:solidFill>
              <a:latin typeface="Mochiy Pop One OTF ExtraBold" pitchFamily="2" charset="-128"/>
              <a:ea typeface="Mochiy Pop One OTF ExtraBold" pitchFamily="2" charset="-128"/>
            </a:endParaRPr>
          </a:p>
        </p:txBody>
      </p:sp>
      <p:sp>
        <p:nvSpPr>
          <p:cNvPr id="2" name="コンテンツ プレースホルダー 2">
            <a:extLst>
              <a:ext uri="{FF2B5EF4-FFF2-40B4-BE49-F238E27FC236}">
                <a16:creationId xmlns:a16="http://schemas.microsoft.com/office/drawing/2014/main" id="{2C1FF2C1-A9C1-0690-4E85-A28F8AAB1720}"/>
              </a:ext>
            </a:extLst>
          </p:cNvPr>
          <p:cNvSpPr txBox="1">
            <a:spLocks/>
          </p:cNvSpPr>
          <p:nvPr/>
        </p:nvSpPr>
        <p:spPr>
          <a:xfrm>
            <a:off x="3287688" y="3568437"/>
            <a:ext cx="8496943"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rgbClr val="E67D89"/>
                </a:solidFill>
                <a:latin typeface="Mochiy Pop One OTF ExtraBold" pitchFamily="2" charset="-128"/>
                <a:ea typeface="Mochiy Pop One OTF ExtraBold" pitchFamily="2" charset="-128"/>
              </a:rPr>
              <a:t>「お母さんはみんな同じだよ、頑張ろうね」</a:t>
            </a:r>
            <a:endParaRPr lang="en-US" altLang="ja-JP" b="0" dirty="0">
              <a:solidFill>
                <a:srgbClr val="E67D89"/>
              </a:solidFill>
              <a:latin typeface="Mochiy Pop One OTF ExtraBold" pitchFamily="2" charset="-128"/>
              <a:ea typeface="Mochiy Pop One OTF ExtraBold" pitchFamily="2" charset="-128"/>
            </a:endParaRPr>
          </a:p>
        </p:txBody>
      </p:sp>
      <p:pic>
        <p:nvPicPr>
          <p:cNvPr id="3" name="図 2" descr="アイコン&#10;&#10;中程度の精度で自動的に生成された説明">
            <a:extLst>
              <a:ext uri="{FF2B5EF4-FFF2-40B4-BE49-F238E27FC236}">
                <a16:creationId xmlns:a16="http://schemas.microsoft.com/office/drawing/2014/main" id="{CF71E040-F593-E9A6-E738-B98ED09194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775294">
            <a:off x="8979676" y="4026232"/>
            <a:ext cx="1648829" cy="1742023"/>
          </a:xfrm>
          <a:prstGeom prst="rect">
            <a:avLst/>
          </a:prstGeom>
        </p:spPr>
      </p:pic>
      <p:pic>
        <p:nvPicPr>
          <p:cNvPr id="4" name="図 3">
            <a:extLst>
              <a:ext uri="{FF2B5EF4-FFF2-40B4-BE49-F238E27FC236}">
                <a16:creationId xmlns:a16="http://schemas.microsoft.com/office/drawing/2014/main" id="{72E5861E-F1CB-9CD5-6580-3E77D0AE87C5}"/>
              </a:ext>
            </a:extLst>
          </p:cNvPr>
          <p:cNvPicPr>
            <a:picLocks noChangeAspect="1"/>
          </p:cNvPicPr>
          <p:nvPr/>
        </p:nvPicPr>
        <p:blipFill>
          <a:blip r:embed="rId5">
            <a:extLst>
              <a:ext uri="{28A0092B-C50C-407E-A947-70E740481C1C}">
                <a14:useLocalDpi xmlns:a14="http://schemas.microsoft.com/office/drawing/2010/main" val="0"/>
              </a:ext>
            </a:extLst>
          </a:blip>
          <a:srcRect r="25348" b="23931"/>
          <a:stretch/>
        </p:blipFill>
        <p:spPr>
          <a:xfrm rot="3775294">
            <a:off x="7861185" y="4489044"/>
            <a:ext cx="1230894" cy="1325138"/>
          </a:xfrm>
          <a:prstGeom prst="rect">
            <a:avLst/>
          </a:prstGeom>
        </p:spPr>
      </p:pic>
      <p:pic>
        <p:nvPicPr>
          <p:cNvPr id="5" name="図 4" descr="黒い背景に白い文字がある&#10;&#10;低い精度で自動的に生成された説明">
            <a:extLst>
              <a:ext uri="{FF2B5EF4-FFF2-40B4-BE49-F238E27FC236}">
                <a16:creationId xmlns:a16="http://schemas.microsoft.com/office/drawing/2014/main" id="{FC4997D9-52E1-DCE8-DC97-7B805F7E35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32826" y="4869160"/>
            <a:ext cx="2475341" cy="682562"/>
          </a:xfrm>
          <a:prstGeom prst="rect">
            <a:avLst/>
          </a:prstGeom>
        </p:spPr>
      </p:pic>
      <p:sp>
        <p:nvSpPr>
          <p:cNvPr id="6" name="コンテンツ プレースホルダー 2">
            <a:extLst>
              <a:ext uri="{FF2B5EF4-FFF2-40B4-BE49-F238E27FC236}">
                <a16:creationId xmlns:a16="http://schemas.microsoft.com/office/drawing/2014/main" id="{EBED6AA4-FC51-DBD9-DDE3-ADCF917976F1}"/>
              </a:ext>
            </a:extLst>
          </p:cNvPr>
          <p:cNvSpPr txBox="1">
            <a:spLocks/>
          </p:cNvSpPr>
          <p:nvPr/>
        </p:nvSpPr>
        <p:spPr>
          <a:xfrm>
            <a:off x="839416" y="4972379"/>
            <a:ext cx="7667899" cy="518895"/>
          </a:xfrm>
          <a:prstGeom prst="rect">
            <a:avLst/>
          </a:prstGeom>
        </p:spPr>
        <p:txBody>
          <a:bodyPr vert="horz" lIns="0" tIns="0" rIns="0" bIns="0" rtlCol="0"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お母さんの声の</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chemeClr val="bg1"/>
                </a:solidFill>
                <a:latin typeface="Mochiy Pop One OTF ExtraBold" pitchFamily="2" charset="-128"/>
                <a:ea typeface="Mochiy Pop One OTF ExtraBold" pitchFamily="2" charset="-128"/>
              </a:rPr>
              <a:t>本当の意味</a:t>
            </a:r>
          </a:p>
        </p:txBody>
      </p:sp>
    </p:spTree>
    <p:extLst>
      <p:ext uri="{BB962C8B-B14F-4D97-AF65-F5344CB8AC3E}">
        <p14:creationId xmlns:p14="http://schemas.microsoft.com/office/powerpoint/2010/main" val="34120169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D5B5F-DCFF-19AF-C039-C03482D2D5C4}"/>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EBA2A14E-3CF3-00E3-3609-28AEC295E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DD7AE741-09DB-CD44-30AA-F7DF3DE24E4F}"/>
              </a:ext>
            </a:extLst>
          </p:cNvPr>
          <p:cNvSpPr txBox="1">
            <a:spLocks/>
          </p:cNvSpPr>
          <p:nvPr/>
        </p:nvSpPr>
        <p:spPr>
          <a:xfrm>
            <a:off x="2423592" y="2132856"/>
            <a:ext cx="770485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どうして泣いているのかわからないからつらい</a:t>
            </a:r>
            <a:endParaRPr lang="en-US" altLang="ja-JP" b="0" dirty="0">
              <a:solidFill>
                <a:srgbClr val="455B70"/>
              </a:solidFill>
              <a:latin typeface="Mochiy Pop One OTF ExtraBold" pitchFamily="2" charset="-128"/>
              <a:ea typeface="Mochiy Pop One OTF ExtraBold" pitchFamily="2" charset="-128"/>
            </a:endParaRPr>
          </a:p>
          <a:p>
            <a:pPr marL="0" indent="0">
              <a:lnSpc>
                <a:spcPct val="15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一人で対応するのがつらい</a:t>
            </a:r>
            <a:endParaRPr lang="en-US" altLang="ja-JP" b="0" dirty="0">
              <a:solidFill>
                <a:srgbClr val="455B70"/>
              </a:solidFill>
              <a:latin typeface="Mochiy Pop One OTF ExtraBold" pitchFamily="2" charset="-128"/>
              <a:ea typeface="Mochiy Pop One OTF ExtraBold" pitchFamily="2" charset="-128"/>
            </a:endParaRPr>
          </a:p>
          <a:p>
            <a:pPr marL="0" indent="0">
              <a:lnSpc>
                <a:spcPct val="15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単純に大きい音がつらい</a:t>
            </a:r>
            <a:endParaRPr lang="en-US" altLang="ja-JP" b="0" dirty="0">
              <a:solidFill>
                <a:srgbClr val="455B70"/>
              </a:solidFill>
              <a:latin typeface="Mochiy Pop One OTF ExtraBold" pitchFamily="2" charset="-128"/>
              <a:ea typeface="Mochiy Pop One OTF ExtraBold" pitchFamily="2" charset="-128"/>
            </a:endParaRPr>
          </a:p>
        </p:txBody>
      </p:sp>
      <p:sp>
        <p:nvSpPr>
          <p:cNvPr id="3" name="コンテンツ プレースホルダー 2">
            <a:extLst>
              <a:ext uri="{FF2B5EF4-FFF2-40B4-BE49-F238E27FC236}">
                <a16:creationId xmlns:a16="http://schemas.microsoft.com/office/drawing/2014/main" id="{4ADEE752-243F-0606-D045-4D33A64E4EA1}"/>
              </a:ext>
            </a:extLst>
          </p:cNvPr>
          <p:cNvSpPr txBox="1">
            <a:spLocks/>
          </p:cNvSpPr>
          <p:nvPr/>
        </p:nvSpPr>
        <p:spPr>
          <a:xfrm>
            <a:off x="2451286" y="4451869"/>
            <a:ext cx="770485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ja-JP" altLang="en-US" sz="2000" b="0">
                <a:solidFill>
                  <a:srgbClr val="54AA82"/>
                </a:solidFill>
                <a:latin typeface="Mochiy Pop One OTF ExtraBold" pitchFamily="2" charset="-128"/>
                <a:ea typeface="Mochiy Pop One OTF ExtraBold" pitchFamily="2" charset="-128"/>
              </a:rPr>
              <a:t>単純な「大きい音」がつらいなら</a:t>
            </a:r>
            <a:r>
              <a:rPr lang="en-US" altLang="ja-JP" sz="2000" b="0" dirty="0">
                <a:solidFill>
                  <a:srgbClr val="54AA82"/>
                </a:solidFill>
                <a:latin typeface="Mochiy Pop One OTF ExtraBold" pitchFamily="2" charset="-128"/>
                <a:ea typeface="Mochiy Pop One OTF ExtraBold" pitchFamily="2" charset="-128"/>
              </a:rPr>
              <a:t> </a:t>
            </a:r>
            <a:r>
              <a:rPr lang="ja-JP" altLang="en-US" sz="2000" b="0">
                <a:solidFill>
                  <a:srgbClr val="54AA82"/>
                </a:solidFill>
                <a:latin typeface="Mochiy Pop One OTF ExtraBold" pitchFamily="2" charset="-128"/>
                <a:ea typeface="Mochiy Pop One OTF ExtraBold" pitchFamily="2" charset="-128"/>
              </a:rPr>
              <a:t>対応可能かもしれない</a:t>
            </a:r>
            <a:endParaRPr lang="en-US" altLang="ja-JP" sz="2000" b="0" dirty="0">
              <a:solidFill>
                <a:srgbClr val="54AA82"/>
              </a:solidFill>
              <a:latin typeface="Mochiy Pop One OTF ExtraBold" pitchFamily="2" charset="-128"/>
              <a:ea typeface="Mochiy Pop One OTF ExtraBold" pitchFamily="2" charset="-128"/>
            </a:endParaRPr>
          </a:p>
        </p:txBody>
      </p:sp>
      <p:pic>
        <p:nvPicPr>
          <p:cNvPr id="4" name="図 3" descr="光 が含まれている画像&#10;&#10;自動的に生成された説明">
            <a:extLst>
              <a:ext uri="{FF2B5EF4-FFF2-40B4-BE49-F238E27FC236}">
                <a16:creationId xmlns:a16="http://schemas.microsoft.com/office/drawing/2014/main" id="{064ADF99-D44C-C58D-5D81-00E60E402452}"/>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2078573" y="2319013"/>
            <a:ext cx="372713" cy="360040"/>
          </a:xfrm>
          <a:prstGeom prst="rect">
            <a:avLst/>
          </a:prstGeom>
        </p:spPr>
      </p:pic>
      <p:pic>
        <p:nvPicPr>
          <p:cNvPr id="5" name="図 4" descr="光 が含まれている画像&#10;&#10;自動的に生成された説明">
            <a:extLst>
              <a:ext uri="{FF2B5EF4-FFF2-40B4-BE49-F238E27FC236}">
                <a16:creationId xmlns:a16="http://schemas.microsoft.com/office/drawing/2014/main" id="{A5DC924B-96EC-FB2F-961A-FFF5705D8F8D}"/>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2078573" y="3068960"/>
            <a:ext cx="372713" cy="360040"/>
          </a:xfrm>
          <a:prstGeom prst="rect">
            <a:avLst/>
          </a:prstGeom>
        </p:spPr>
      </p:pic>
      <p:pic>
        <p:nvPicPr>
          <p:cNvPr id="6" name="図 5" descr="光 が含まれている画像&#10;&#10;自動的に生成された説明">
            <a:extLst>
              <a:ext uri="{FF2B5EF4-FFF2-40B4-BE49-F238E27FC236}">
                <a16:creationId xmlns:a16="http://schemas.microsoft.com/office/drawing/2014/main" id="{0C88B8CB-A996-26C3-1A3B-42E41EF02205}"/>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2078573" y="3818908"/>
            <a:ext cx="372713" cy="360040"/>
          </a:xfrm>
          <a:prstGeom prst="rect">
            <a:avLst/>
          </a:prstGeom>
        </p:spPr>
      </p:pic>
    </p:spTree>
    <p:extLst>
      <p:ext uri="{BB962C8B-B14F-4D97-AF65-F5344CB8AC3E}">
        <p14:creationId xmlns:p14="http://schemas.microsoft.com/office/powerpoint/2010/main" val="41022381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39438-13E4-613B-32BC-448AB6F86512}"/>
            </a:ext>
          </a:extLst>
        </p:cNvPr>
        <p:cNvGrpSpPr/>
        <p:nvPr/>
      </p:nvGrpSpPr>
      <p:grpSpPr>
        <a:xfrm>
          <a:off x="0" y="0"/>
          <a:ext cx="0" cy="0"/>
          <a:chOff x="0" y="0"/>
          <a:chExt cx="0" cy="0"/>
        </a:xfrm>
      </p:grpSpPr>
      <p:pic>
        <p:nvPicPr>
          <p:cNvPr id="9" name="図 8" descr="テキスト, 手紙, ホワイトボード&#10;&#10;自動的に生成された説明">
            <a:extLst>
              <a:ext uri="{FF2B5EF4-FFF2-40B4-BE49-F238E27FC236}">
                <a16:creationId xmlns:a16="http://schemas.microsoft.com/office/drawing/2014/main" id="{6DF0CAD2-58A2-431C-449B-79E97EEB46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コンテンツ プレースホルダー 2">
            <a:extLst>
              <a:ext uri="{FF2B5EF4-FFF2-40B4-BE49-F238E27FC236}">
                <a16:creationId xmlns:a16="http://schemas.microsoft.com/office/drawing/2014/main" id="{89F8387D-2DBF-6E4D-25E4-6D3709A25209}"/>
              </a:ext>
            </a:extLst>
          </p:cNvPr>
          <p:cNvSpPr txBox="1">
            <a:spLocks/>
          </p:cNvSpPr>
          <p:nvPr/>
        </p:nvSpPr>
        <p:spPr>
          <a:xfrm>
            <a:off x="4007768" y="2127494"/>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妊娠中のこころのこと</a:t>
            </a:r>
          </a:p>
        </p:txBody>
      </p:sp>
      <p:sp>
        <p:nvSpPr>
          <p:cNvPr id="2" name="コンテンツ プレースホルダー 2">
            <a:extLst>
              <a:ext uri="{FF2B5EF4-FFF2-40B4-BE49-F238E27FC236}">
                <a16:creationId xmlns:a16="http://schemas.microsoft.com/office/drawing/2014/main" id="{CD55BB63-4757-E0DE-394B-E03604A3C972}"/>
              </a:ext>
            </a:extLst>
          </p:cNvPr>
          <p:cNvSpPr txBox="1">
            <a:spLocks/>
          </p:cNvSpPr>
          <p:nvPr/>
        </p:nvSpPr>
        <p:spPr>
          <a:xfrm>
            <a:off x="4007768" y="3252818"/>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出産後のこころのこと</a:t>
            </a:r>
          </a:p>
        </p:txBody>
      </p:sp>
      <p:sp>
        <p:nvSpPr>
          <p:cNvPr id="5" name="コンテンツ プレースホルダー 2">
            <a:extLst>
              <a:ext uri="{FF2B5EF4-FFF2-40B4-BE49-F238E27FC236}">
                <a16:creationId xmlns:a16="http://schemas.microsoft.com/office/drawing/2014/main" id="{1EA408A6-1FF0-B415-DEC1-50CBDA50951A}"/>
              </a:ext>
            </a:extLst>
          </p:cNvPr>
          <p:cNvSpPr txBox="1">
            <a:spLocks/>
          </p:cNvSpPr>
          <p:nvPr/>
        </p:nvSpPr>
        <p:spPr>
          <a:xfrm>
            <a:off x="4007768" y="4378142"/>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夫婦のこころのこと</a:t>
            </a:r>
          </a:p>
        </p:txBody>
      </p:sp>
      <p:pic>
        <p:nvPicPr>
          <p:cNvPr id="13" name="図 12" descr="アイコン&#10;&#10;自動的に生成された説明">
            <a:extLst>
              <a:ext uri="{FF2B5EF4-FFF2-40B4-BE49-F238E27FC236}">
                <a16:creationId xmlns:a16="http://schemas.microsoft.com/office/drawing/2014/main" id="{0034B93A-A77F-99BB-5E69-ED2D9655C9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58918">
            <a:off x="3142989" y="2547409"/>
            <a:ext cx="703222" cy="742969"/>
          </a:xfrm>
          <a:prstGeom prst="rect">
            <a:avLst/>
          </a:prstGeom>
        </p:spPr>
      </p:pic>
      <p:pic>
        <p:nvPicPr>
          <p:cNvPr id="15" name="図 14" descr="アイコン が含まれている画像&#10;&#10;自動的に生成された説明">
            <a:extLst>
              <a:ext uri="{FF2B5EF4-FFF2-40B4-BE49-F238E27FC236}">
                <a16:creationId xmlns:a16="http://schemas.microsoft.com/office/drawing/2014/main" id="{E6945239-C150-BDC0-1375-C2C5AF9437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39116">
            <a:off x="2751207" y="3234170"/>
            <a:ext cx="1271874" cy="1343762"/>
          </a:xfrm>
          <a:prstGeom prst="rect">
            <a:avLst/>
          </a:prstGeom>
        </p:spPr>
      </p:pic>
      <p:pic>
        <p:nvPicPr>
          <p:cNvPr id="16" name="図 15" descr="アイコン&#10;&#10;自動的に生成された説明">
            <a:extLst>
              <a:ext uri="{FF2B5EF4-FFF2-40B4-BE49-F238E27FC236}">
                <a16:creationId xmlns:a16="http://schemas.microsoft.com/office/drawing/2014/main" id="{B2BA8D6E-3DE4-1C3F-3192-4483A4F04E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3600" y="4684340"/>
            <a:ext cx="720178" cy="760884"/>
          </a:xfrm>
          <a:prstGeom prst="rect">
            <a:avLst/>
          </a:prstGeom>
        </p:spPr>
      </p:pic>
    </p:spTree>
    <p:extLst>
      <p:ext uri="{BB962C8B-B14F-4D97-AF65-F5344CB8AC3E}">
        <p14:creationId xmlns:p14="http://schemas.microsoft.com/office/powerpoint/2010/main" val="42932522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27070-0740-9066-B142-279F462C4019}"/>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B0F363C2-43D9-DDEE-D69F-91434A2839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コンテンツ プレースホルダー 2">
            <a:extLst>
              <a:ext uri="{FF2B5EF4-FFF2-40B4-BE49-F238E27FC236}">
                <a16:creationId xmlns:a16="http://schemas.microsoft.com/office/drawing/2014/main" id="{93E33293-BBD7-A5CD-AD5F-ED688FE336EA}"/>
              </a:ext>
            </a:extLst>
          </p:cNvPr>
          <p:cNvSpPr txBox="1">
            <a:spLocks/>
          </p:cNvSpPr>
          <p:nvPr/>
        </p:nvSpPr>
        <p:spPr>
          <a:xfrm>
            <a:off x="1991544" y="1916832"/>
            <a:ext cx="8208912" cy="12093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4000" b="0">
                <a:solidFill>
                  <a:srgbClr val="455B70"/>
                </a:solidFill>
                <a:latin typeface="Mochiy Pop One OTF ExtraBold" pitchFamily="2" charset="-128"/>
                <a:ea typeface="Mochiy Pop One OTF ExtraBold" pitchFamily="2" charset="-128"/>
              </a:rPr>
              <a:t>赤ちゃんがかわいいと思えない</a:t>
            </a:r>
          </a:p>
        </p:txBody>
      </p:sp>
      <p:sp>
        <p:nvSpPr>
          <p:cNvPr id="9" name="コンテンツ プレースホルダー 2">
            <a:extLst>
              <a:ext uri="{FF2B5EF4-FFF2-40B4-BE49-F238E27FC236}">
                <a16:creationId xmlns:a16="http://schemas.microsoft.com/office/drawing/2014/main" id="{E86BC0D5-FBAB-51AD-53C7-951E82D6AA0B}"/>
              </a:ext>
            </a:extLst>
          </p:cNvPr>
          <p:cNvSpPr txBox="1">
            <a:spLocks/>
          </p:cNvSpPr>
          <p:nvPr/>
        </p:nvSpPr>
        <p:spPr>
          <a:xfrm>
            <a:off x="3780304" y="2993601"/>
            <a:ext cx="770485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「かわいいと思うことが当たり前」</a:t>
            </a:r>
          </a:p>
        </p:txBody>
      </p:sp>
      <p:pic>
        <p:nvPicPr>
          <p:cNvPr id="11" name="図 10">
            <a:extLst>
              <a:ext uri="{FF2B5EF4-FFF2-40B4-BE49-F238E27FC236}">
                <a16:creationId xmlns:a16="http://schemas.microsoft.com/office/drawing/2014/main" id="{B9F58280-F4DD-F081-B4DC-DC867F3A1536}"/>
              </a:ext>
            </a:extLst>
          </p:cNvPr>
          <p:cNvPicPr>
            <a:picLocks noChangeAspect="1"/>
          </p:cNvPicPr>
          <p:nvPr/>
        </p:nvPicPr>
        <p:blipFill>
          <a:blip r:embed="rId4">
            <a:extLst>
              <a:ext uri="{28A0092B-C50C-407E-A947-70E740481C1C}">
                <a14:useLocalDpi xmlns:a14="http://schemas.microsoft.com/office/drawing/2010/main" val="0"/>
              </a:ext>
            </a:extLst>
          </a:blip>
          <a:srcRect r="25348" b="23931"/>
          <a:stretch/>
        </p:blipFill>
        <p:spPr>
          <a:xfrm rot="3775294">
            <a:off x="2462219" y="2493331"/>
            <a:ext cx="1230894" cy="1325138"/>
          </a:xfrm>
          <a:prstGeom prst="rect">
            <a:avLst/>
          </a:prstGeom>
        </p:spPr>
      </p:pic>
      <p:sp>
        <p:nvSpPr>
          <p:cNvPr id="13" name="コンテンツ プレースホルダー 2">
            <a:extLst>
              <a:ext uri="{FF2B5EF4-FFF2-40B4-BE49-F238E27FC236}">
                <a16:creationId xmlns:a16="http://schemas.microsoft.com/office/drawing/2014/main" id="{28821E7B-3FFD-5264-123B-30A3B7113A8B}"/>
              </a:ext>
            </a:extLst>
          </p:cNvPr>
          <p:cNvSpPr txBox="1">
            <a:spLocks/>
          </p:cNvSpPr>
          <p:nvPr/>
        </p:nvSpPr>
        <p:spPr>
          <a:xfrm>
            <a:off x="3791744" y="3525293"/>
            <a:ext cx="770485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「なんでそんなこと言うの？」</a:t>
            </a:r>
          </a:p>
        </p:txBody>
      </p:sp>
      <p:sp>
        <p:nvSpPr>
          <p:cNvPr id="14" name="コンテンツ プレースホルダー 2">
            <a:extLst>
              <a:ext uri="{FF2B5EF4-FFF2-40B4-BE49-F238E27FC236}">
                <a16:creationId xmlns:a16="http://schemas.microsoft.com/office/drawing/2014/main" id="{C9549127-0CF2-54C4-7896-80834C3EE6E4}"/>
              </a:ext>
            </a:extLst>
          </p:cNvPr>
          <p:cNvSpPr txBox="1">
            <a:spLocks/>
          </p:cNvSpPr>
          <p:nvPr/>
        </p:nvSpPr>
        <p:spPr>
          <a:xfrm>
            <a:off x="3791744" y="4106939"/>
            <a:ext cx="770485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「赤ちゃんがかわいそう」</a:t>
            </a:r>
          </a:p>
        </p:txBody>
      </p:sp>
      <p:pic>
        <p:nvPicPr>
          <p:cNvPr id="15" name="図 14">
            <a:extLst>
              <a:ext uri="{FF2B5EF4-FFF2-40B4-BE49-F238E27FC236}">
                <a16:creationId xmlns:a16="http://schemas.microsoft.com/office/drawing/2014/main" id="{8155E0B1-6DFE-E7EF-C0A8-05085FEB91EB}"/>
              </a:ext>
            </a:extLst>
          </p:cNvPr>
          <p:cNvPicPr>
            <a:picLocks noChangeAspect="1"/>
          </p:cNvPicPr>
          <p:nvPr/>
        </p:nvPicPr>
        <p:blipFill>
          <a:blip r:embed="rId4">
            <a:extLst>
              <a:ext uri="{28A0092B-C50C-407E-A947-70E740481C1C}">
                <a14:useLocalDpi xmlns:a14="http://schemas.microsoft.com/office/drawing/2010/main" val="0"/>
              </a:ext>
            </a:extLst>
          </a:blip>
          <a:srcRect r="25348" b="23931"/>
          <a:stretch/>
        </p:blipFill>
        <p:spPr>
          <a:xfrm rot="20066962">
            <a:off x="8265800" y="3417430"/>
            <a:ext cx="1230894" cy="1325138"/>
          </a:xfrm>
          <a:prstGeom prst="rect">
            <a:avLst/>
          </a:prstGeom>
        </p:spPr>
      </p:pic>
      <p:sp>
        <p:nvSpPr>
          <p:cNvPr id="16" name="コンテンツ プレースホルダー 2">
            <a:extLst>
              <a:ext uri="{FF2B5EF4-FFF2-40B4-BE49-F238E27FC236}">
                <a16:creationId xmlns:a16="http://schemas.microsoft.com/office/drawing/2014/main" id="{6C765DC7-5267-410A-4331-5BADA508F7FB}"/>
              </a:ext>
            </a:extLst>
          </p:cNvPr>
          <p:cNvSpPr txBox="1">
            <a:spLocks/>
          </p:cNvSpPr>
          <p:nvPr/>
        </p:nvSpPr>
        <p:spPr>
          <a:xfrm>
            <a:off x="6672064" y="5043043"/>
            <a:ext cx="770485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という周囲からの声</a:t>
            </a:r>
          </a:p>
        </p:txBody>
      </p:sp>
    </p:spTree>
    <p:extLst>
      <p:ext uri="{BB962C8B-B14F-4D97-AF65-F5344CB8AC3E}">
        <p14:creationId xmlns:p14="http://schemas.microsoft.com/office/powerpoint/2010/main" val="8575990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FE139-9B07-CB28-9721-9E2E0CAD8049}"/>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91C927E6-D3F4-FE71-ABF7-44473E6637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5" name="図 14">
            <a:extLst>
              <a:ext uri="{FF2B5EF4-FFF2-40B4-BE49-F238E27FC236}">
                <a16:creationId xmlns:a16="http://schemas.microsoft.com/office/drawing/2014/main" id="{81A20843-4292-2A40-75D0-71940E75E514}"/>
              </a:ext>
            </a:extLst>
          </p:cNvPr>
          <p:cNvPicPr>
            <a:picLocks noChangeAspect="1"/>
          </p:cNvPicPr>
          <p:nvPr/>
        </p:nvPicPr>
        <p:blipFill>
          <a:blip r:embed="rId4">
            <a:extLst>
              <a:ext uri="{28A0092B-C50C-407E-A947-70E740481C1C}">
                <a14:useLocalDpi xmlns:a14="http://schemas.microsoft.com/office/drawing/2010/main" val="0"/>
              </a:ext>
            </a:extLst>
          </a:blip>
          <a:srcRect r="25348" b="23931"/>
          <a:stretch/>
        </p:blipFill>
        <p:spPr>
          <a:xfrm rot="20066962">
            <a:off x="9417926" y="4492380"/>
            <a:ext cx="1230894" cy="1325138"/>
          </a:xfrm>
          <a:prstGeom prst="rect">
            <a:avLst/>
          </a:prstGeom>
        </p:spPr>
      </p:pic>
      <p:pic>
        <p:nvPicPr>
          <p:cNvPr id="2" name="図 1" descr="夜空に浮かぶ月の絵&#10;&#10;中程度の精度で自動的に生成された説明">
            <a:extLst>
              <a:ext uri="{FF2B5EF4-FFF2-40B4-BE49-F238E27FC236}">
                <a16:creationId xmlns:a16="http://schemas.microsoft.com/office/drawing/2014/main" id="{3E812518-885E-CC90-57B7-F5BC7D94E8DF}"/>
              </a:ext>
            </a:extLst>
          </p:cNvPr>
          <p:cNvPicPr>
            <a:picLocks noChangeAspect="1"/>
          </p:cNvPicPr>
          <p:nvPr/>
        </p:nvPicPr>
        <p:blipFill>
          <a:blip r:embed="rId5">
            <a:alphaModFix amt="42000"/>
            <a:extLst>
              <a:ext uri="{28A0092B-C50C-407E-A947-70E740481C1C}">
                <a14:useLocalDpi xmlns:a14="http://schemas.microsoft.com/office/drawing/2010/main" val="0"/>
              </a:ext>
            </a:extLst>
          </a:blip>
          <a:stretch>
            <a:fillRect/>
          </a:stretch>
        </p:blipFill>
        <p:spPr>
          <a:xfrm>
            <a:off x="1199456" y="1692940"/>
            <a:ext cx="1808068" cy="1808068"/>
          </a:xfrm>
          <a:prstGeom prst="rect">
            <a:avLst/>
          </a:prstGeom>
        </p:spPr>
      </p:pic>
      <p:sp>
        <p:nvSpPr>
          <p:cNvPr id="3" name="コンテンツ プレースホルダー 2">
            <a:extLst>
              <a:ext uri="{FF2B5EF4-FFF2-40B4-BE49-F238E27FC236}">
                <a16:creationId xmlns:a16="http://schemas.microsoft.com/office/drawing/2014/main" id="{BF8AD738-93D4-B386-1CAD-EA745296C704}"/>
              </a:ext>
            </a:extLst>
          </p:cNvPr>
          <p:cNvSpPr txBox="1">
            <a:spLocks/>
          </p:cNvSpPr>
          <p:nvPr/>
        </p:nvSpPr>
        <p:spPr>
          <a:xfrm>
            <a:off x="1631504" y="2435645"/>
            <a:ext cx="10441160" cy="12093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altLang="ja-JP" b="0" dirty="0">
                <a:solidFill>
                  <a:srgbClr val="455B70"/>
                </a:solidFill>
                <a:latin typeface="Mochiy Pop One OTF ExtraBold" pitchFamily="2" charset="-128"/>
                <a:ea typeface="Mochiy Pop One OTF ExtraBold" pitchFamily="2" charset="-128"/>
              </a:rPr>
              <a:t>  </a:t>
            </a:r>
            <a:r>
              <a:rPr lang="ja-JP" altLang="en-US" b="0">
                <a:solidFill>
                  <a:srgbClr val="455B70"/>
                </a:solidFill>
                <a:latin typeface="Mochiy Pop One OTF ExtraBold" pitchFamily="2" charset="-128"/>
                <a:ea typeface="Mochiy Pop One OTF ExtraBold" pitchFamily="2" charset="-128"/>
              </a:rPr>
              <a:t>こんなことを考えるなんて</a:t>
            </a:r>
            <a:endParaRPr lang="en-US" altLang="ja-JP" b="0" dirty="0">
              <a:solidFill>
                <a:srgbClr val="455B70"/>
              </a:solidFill>
              <a:latin typeface="Mochiy Pop One OTF ExtraBold" pitchFamily="2" charset="-128"/>
              <a:ea typeface="Mochiy Pop One OTF ExtraBold" pitchFamily="2" charset="-128"/>
            </a:endParaRPr>
          </a:p>
          <a:p>
            <a:pPr marL="0" indent="0">
              <a:lnSpc>
                <a:spcPct val="100000"/>
              </a:lnSpc>
              <a:buFont typeface="Arial" panose="020B0604020202020204" pitchFamily="34" charset="0"/>
              <a:buNone/>
            </a:pPr>
            <a:r>
              <a:rPr lang="ja-JP" altLang="en-US" sz="4000" b="0">
                <a:solidFill>
                  <a:srgbClr val="455B70"/>
                </a:solidFill>
                <a:latin typeface="Mochiy Pop One OTF ExtraBold" pitchFamily="2" charset="-128"/>
                <a:ea typeface="Mochiy Pop One OTF ExtraBold" pitchFamily="2" charset="-128"/>
              </a:rPr>
              <a:t>「母親に向いていないのかもしれない」</a:t>
            </a:r>
            <a:endParaRPr lang="en-US" altLang="ja-JP" sz="4000" b="0" dirty="0">
              <a:solidFill>
                <a:srgbClr val="455B70"/>
              </a:solidFill>
              <a:latin typeface="Mochiy Pop One OTF ExtraBold" pitchFamily="2" charset="-128"/>
              <a:ea typeface="Mochiy Pop One OTF ExtraBold" pitchFamily="2" charset="-128"/>
            </a:endParaRPr>
          </a:p>
        </p:txBody>
      </p:sp>
      <p:pic>
        <p:nvPicPr>
          <p:cNvPr id="5" name="図 4" descr="黒い背景に白い文字がある&#10;&#10;低い精度で自動的に生成された説明">
            <a:extLst>
              <a:ext uri="{FF2B5EF4-FFF2-40B4-BE49-F238E27FC236}">
                <a16:creationId xmlns:a16="http://schemas.microsoft.com/office/drawing/2014/main" id="{5133CBFE-44AD-EB79-29CF-EB0F83B35C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36160" y="4412073"/>
            <a:ext cx="1512167" cy="682562"/>
          </a:xfrm>
          <a:prstGeom prst="rect">
            <a:avLst/>
          </a:prstGeom>
        </p:spPr>
      </p:pic>
      <p:sp>
        <p:nvSpPr>
          <p:cNvPr id="6" name="コンテンツ プレースホルダー 2">
            <a:extLst>
              <a:ext uri="{FF2B5EF4-FFF2-40B4-BE49-F238E27FC236}">
                <a16:creationId xmlns:a16="http://schemas.microsoft.com/office/drawing/2014/main" id="{468C890C-9D25-F0BB-BC7C-C3EAE7C34824}"/>
              </a:ext>
            </a:extLst>
          </p:cNvPr>
          <p:cNvSpPr txBox="1">
            <a:spLocks/>
          </p:cNvSpPr>
          <p:nvPr/>
        </p:nvSpPr>
        <p:spPr>
          <a:xfrm>
            <a:off x="2279576" y="4515292"/>
            <a:ext cx="7667899" cy="518895"/>
          </a:xfrm>
          <a:prstGeom prst="rect">
            <a:avLst/>
          </a:prstGeom>
        </p:spPr>
        <p:txBody>
          <a:bodyPr vert="horz" lIns="0" tIns="0" rIns="0" bIns="0" rtlCol="0" anchor="ctr" anchorCtr="1">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お母さんのこころの</a:t>
            </a:r>
            <a:r>
              <a:rPr lang="en-US" altLang="ja-JP" sz="3600" b="0" dirty="0">
                <a:solidFill>
                  <a:srgbClr val="455B70"/>
                </a:solidFill>
                <a:latin typeface="Mochiy Pop One OTF ExtraBold" pitchFamily="2" charset="-128"/>
                <a:ea typeface="Mochiy Pop One OTF ExtraBold" pitchFamily="2" charset="-128"/>
              </a:rPr>
              <a:t>  </a:t>
            </a:r>
            <a:r>
              <a:rPr lang="en-US" altLang="ja-JP" sz="3600" b="0" dirty="0">
                <a:solidFill>
                  <a:schemeClr val="bg1"/>
                </a:solidFill>
                <a:latin typeface="Mochiy Pop One OTF ExtraBold" pitchFamily="2" charset="-128"/>
                <a:ea typeface="Mochiy Pop One OTF ExtraBold" pitchFamily="2" charset="-128"/>
              </a:rPr>
              <a:t>SOS</a:t>
            </a:r>
            <a:endParaRPr lang="ja-JP" altLang="en-US" sz="3600" b="0">
              <a:solidFill>
                <a:schemeClr val="bg1"/>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10614642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99654-8A2F-49DE-8B4E-23AF589C2C95}"/>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7C3B912B-C445-8AF3-4983-42CDA28850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コンテンツ プレースホルダー 2">
            <a:extLst>
              <a:ext uri="{FF2B5EF4-FFF2-40B4-BE49-F238E27FC236}">
                <a16:creationId xmlns:a16="http://schemas.microsoft.com/office/drawing/2014/main" id="{6F5D7995-1D26-743B-82DC-F079E520EB19}"/>
              </a:ext>
            </a:extLst>
          </p:cNvPr>
          <p:cNvSpPr txBox="1">
            <a:spLocks/>
          </p:cNvSpPr>
          <p:nvPr/>
        </p:nvSpPr>
        <p:spPr>
          <a:xfrm>
            <a:off x="1750840" y="1300852"/>
            <a:ext cx="10441160" cy="12093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耳を傾けてほしいポイント</a:t>
            </a:r>
            <a:endParaRPr lang="en-US" altLang="ja-JP" sz="4000" b="0" dirty="0">
              <a:solidFill>
                <a:srgbClr val="455B70"/>
              </a:solidFill>
              <a:latin typeface="Mochiy Pop One OTF ExtraBold" pitchFamily="2" charset="-128"/>
              <a:ea typeface="Mochiy Pop One OTF ExtraBold" pitchFamily="2" charset="-128"/>
            </a:endParaRPr>
          </a:p>
        </p:txBody>
      </p:sp>
      <p:pic>
        <p:nvPicPr>
          <p:cNvPr id="4" name="図 3" descr="光 が含まれている画像&#10;&#10;自動的に生成された説明">
            <a:extLst>
              <a:ext uri="{FF2B5EF4-FFF2-40B4-BE49-F238E27FC236}">
                <a16:creationId xmlns:a16="http://schemas.microsoft.com/office/drawing/2014/main" id="{178682AC-0018-6DE6-E09B-57634D53E05F}"/>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2843164" y="2202681"/>
            <a:ext cx="1001349" cy="881750"/>
          </a:xfrm>
          <a:prstGeom prst="rect">
            <a:avLst/>
          </a:prstGeom>
        </p:spPr>
      </p:pic>
      <p:sp>
        <p:nvSpPr>
          <p:cNvPr id="8" name="コンテンツ プレースホルダー 2">
            <a:extLst>
              <a:ext uri="{FF2B5EF4-FFF2-40B4-BE49-F238E27FC236}">
                <a16:creationId xmlns:a16="http://schemas.microsoft.com/office/drawing/2014/main" id="{36532702-08C7-0700-990E-68F1EFB38947}"/>
              </a:ext>
            </a:extLst>
          </p:cNvPr>
          <p:cNvSpPr txBox="1">
            <a:spLocks/>
          </p:cNvSpPr>
          <p:nvPr/>
        </p:nvSpPr>
        <p:spPr>
          <a:xfrm>
            <a:off x="3143672" y="2363839"/>
            <a:ext cx="3600400" cy="4978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社会的支援の不足</a:t>
            </a:r>
          </a:p>
          <a:p>
            <a:pPr marL="0" indent="0" algn="ctr">
              <a:lnSpc>
                <a:spcPct val="100000"/>
              </a:lnSpc>
              <a:buFont typeface="Arial" panose="020B0604020202020204" pitchFamily="34" charset="0"/>
              <a:buNone/>
            </a:pPr>
            <a:endParaRPr lang="ja-JP" altLang="en-US" sz="3200" b="0">
              <a:solidFill>
                <a:srgbClr val="455B70"/>
              </a:solidFill>
              <a:latin typeface="Mochiy Pop One OTF ExtraBold" pitchFamily="2" charset="-128"/>
              <a:ea typeface="Mochiy Pop One OTF ExtraBold" pitchFamily="2" charset="-128"/>
            </a:endParaRPr>
          </a:p>
        </p:txBody>
      </p:sp>
      <p:pic>
        <p:nvPicPr>
          <p:cNvPr id="9" name="図 8" descr="光 が含まれている画像&#10;&#10;自動的に生成された説明">
            <a:extLst>
              <a:ext uri="{FF2B5EF4-FFF2-40B4-BE49-F238E27FC236}">
                <a16:creationId xmlns:a16="http://schemas.microsoft.com/office/drawing/2014/main" id="{1EBA7B9E-6A6E-4155-08B8-EAAAE644EF8D}"/>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2849484" y="3424503"/>
            <a:ext cx="1001349" cy="967300"/>
          </a:xfrm>
          <a:prstGeom prst="rect">
            <a:avLst/>
          </a:prstGeom>
        </p:spPr>
      </p:pic>
      <p:sp>
        <p:nvSpPr>
          <p:cNvPr id="10" name="コンテンツ プレースホルダー 2">
            <a:extLst>
              <a:ext uri="{FF2B5EF4-FFF2-40B4-BE49-F238E27FC236}">
                <a16:creationId xmlns:a16="http://schemas.microsoft.com/office/drawing/2014/main" id="{E816A951-FD61-3ED2-A2D8-06080118D021}"/>
              </a:ext>
            </a:extLst>
          </p:cNvPr>
          <p:cNvSpPr txBox="1">
            <a:spLocks/>
          </p:cNvSpPr>
          <p:nvPr/>
        </p:nvSpPr>
        <p:spPr>
          <a:xfrm>
            <a:off x="2971794" y="3616181"/>
            <a:ext cx="3600400"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精神疾患の既往</a:t>
            </a:r>
          </a:p>
          <a:p>
            <a:pPr marL="0" indent="0" algn="ctr">
              <a:lnSpc>
                <a:spcPct val="100000"/>
              </a:lnSpc>
              <a:buFont typeface="Arial" panose="020B0604020202020204" pitchFamily="34" charset="0"/>
              <a:buNone/>
            </a:pPr>
            <a:endParaRPr lang="ja-JP" altLang="en-US" sz="3200" b="0">
              <a:solidFill>
                <a:srgbClr val="455B70"/>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endParaRPr lang="ja-JP" altLang="en-US" sz="3200" b="0">
              <a:solidFill>
                <a:srgbClr val="455B70"/>
              </a:solidFill>
              <a:latin typeface="Mochiy Pop One OTF ExtraBold" pitchFamily="2" charset="-128"/>
              <a:ea typeface="Mochiy Pop One OTF ExtraBold" pitchFamily="2" charset="-128"/>
            </a:endParaRPr>
          </a:p>
        </p:txBody>
      </p:sp>
      <p:pic>
        <p:nvPicPr>
          <p:cNvPr id="11" name="図 10" descr="光 が含まれている画像&#10;&#10;自動的に生成された説明">
            <a:extLst>
              <a:ext uri="{FF2B5EF4-FFF2-40B4-BE49-F238E27FC236}">
                <a16:creationId xmlns:a16="http://schemas.microsoft.com/office/drawing/2014/main" id="{7EAFCF5C-D385-8CE7-FF2E-D72524B372EE}"/>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2864374" y="4849721"/>
            <a:ext cx="910317" cy="879364"/>
          </a:xfrm>
          <a:prstGeom prst="rect">
            <a:avLst/>
          </a:prstGeom>
        </p:spPr>
      </p:pic>
      <p:sp>
        <p:nvSpPr>
          <p:cNvPr id="12" name="コンテンツ プレースホルダー 2">
            <a:extLst>
              <a:ext uri="{FF2B5EF4-FFF2-40B4-BE49-F238E27FC236}">
                <a16:creationId xmlns:a16="http://schemas.microsoft.com/office/drawing/2014/main" id="{F8DEE76D-E416-18DA-040E-DCD436155F2A}"/>
              </a:ext>
            </a:extLst>
          </p:cNvPr>
          <p:cNvSpPr txBox="1">
            <a:spLocks/>
          </p:cNvSpPr>
          <p:nvPr/>
        </p:nvSpPr>
        <p:spPr>
          <a:xfrm>
            <a:off x="3287688" y="4770108"/>
            <a:ext cx="8509448"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死産の既往など精神的に</a:t>
            </a:r>
            <a:endParaRPr lang="en-US" altLang="ja-JP" sz="3200" b="0" dirty="0">
              <a:solidFill>
                <a:srgbClr val="455B70"/>
              </a:solidFill>
              <a:latin typeface="Mochiy Pop One OTF ExtraBold" pitchFamily="2" charset="-128"/>
              <a:ea typeface="Mochiy Pop One OTF ExtraBold" pitchFamily="2" charset="-128"/>
            </a:endParaRPr>
          </a:p>
          <a:p>
            <a:pPr marL="0" indent="0">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大きな負荷のかかるライフイベント</a:t>
            </a:r>
          </a:p>
          <a:p>
            <a:pPr marL="0" indent="0">
              <a:lnSpc>
                <a:spcPct val="100000"/>
              </a:lnSpc>
              <a:buFont typeface="Arial" panose="020B0604020202020204" pitchFamily="34" charset="0"/>
              <a:buNone/>
            </a:pPr>
            <a:endParaRPr lang="ja-JP" altLang="en-US" sz="3200" b="0">
              <a:solidFill>
                <a:srgbClr val="455B70"/>
              </a:solidFill>
              <a:latin typeface="Mochiy Pop One OTF ExtraBold" pitchFamily="2" charset="-128"/>
              <a:ea typeface="Mochiy Pop One OTF ExtraBold" pitchFamily="2" charset="-128"/>
            </a:endParaRPr>
          </a:p>
          <a:p>
            <a:pPr marL="0" indent="0">
              <a:lnSpc>
                <a:spcPct val="100000"/>
              </a:lnSpc>
              <a:buFont typeface="Arial" panose="020B0604020202020204" pitchFamily="34" charset="0"/>
              <a:buNone/>
            </a:pPr>
            <a:endParaRPr lang="ja-JP" altLang="en-US" sz="3200" b="0">
              <a:solidFill>
                <a:srgbClr val="455B70"/>
              </a:solidFill>
              <a:latin typeface="Mochiy Pop One OTF ExtraBold" pitchFamily="2" charset="-128"/>
              <a:ea typeface="Mochiy Pop One OTF ExtraBold" pitchFamily="2" charset="-128"/>
            </a:endParaRPr>
          </a:p>
          <a:p>
            <a:pPr marL="0" indent="0">
              <a:lnSpc>
                <a:spcPct val="100000"/>
              </a:lnSpc>
              <a:buFont typeface="Arial" panose="020B0604020202020204" pitchFamily="34" charset="0"/>
              <a:buNone/>
            </a:pPr>
            <a:endParaRPr lang="ja-JP" altLang="en-US" sz="3200" b="0">
              <a:solidFill>
                <a:srgbClr val="455B70"/>
              </a:solidFill>
              <a:latin typeface="Mochiy Pop One OTF ExtraBold" pitchFamily="2" charset="-128"/>
              <a:ea typeface="Mochiy Pop One OTF ExtraBold" pitchFamily="2" charset="-128"/>
            </a:endParaRPr>
          </a:p>
        </p:txBody>
      </p:sp>
      <p:pic>
        <p:nvPicPr>
          <p:cNvPr id="13" name="図 12">
            <a:extLst>
              <a:ext uri="{FF2B5EF4-FFF2-40B4-BE49-F238E27FC236}">
                <a16:creationId xmlns:a16="http://schemas.microsoft.com/office/drawing/2014/main" id="{3DCD774D-7160-5CBE-1687-B610B744AF72}"/>
              </a:ext>
            </a:extLst>
          </p:cNvPr>
          <p:cNvPicPr>
            <a:picLocks noChangeAspect="1"/>
          </p:cNvPicPr>
          <p:nvPr/>
        </p:nvPicPr>
        <p:blipFill>
          <a:blip r:embed="rId5"/>
          <a:stretch>
            <a:fillRect/>
          </a:stretch>
        </p:blipFill>
        <p:spPr>
          <a:xfrm flipV="1">
            <a:off x="1775520" y="1772816"/>
            <a:ext cx="3068897" cy="73263"/>
          </a:xfrm>
          <a:prstGeom prst="rect">
            <a:avLst/>
          </a:prstGeom>
        </p:spPr>
      </p:pic>
      <p:pic>
        <p:nvPicPr>
          <p:cNvPr id="14" name="図 13">
            <a:extLst>
              <a:ext uri="{FF2B5EF4-FFF2-40B4-BE49-F238E27FC236}">
                <a16:creationId xmlns:a16="http://schemas.microsoft.com/office/drawing/2014/main" id="{48551044-A35C-F1AB-8473-62226FA8B85A}"/>
              </a:ext>
            </a:extLst>
          </p:cNvPr>
          <p:cNvPicPr>
            <a:picLocks noChangeAspect="1"/>
          </p:cNvPicPr>
          <p:nvPr/>
        </p:nvPicPr>
        <p:blipFill>
          <a:blip r:embed="rId5"/>
          <a:srcRect t="1" r="58660" b="-2"/>
          <a:stretch/>
        </p:blipFill>
        <p:spPr>
          <a:xfrm flipV="1">
            <a:off x="4899311" y="1771560"/>
            <a:ext cx="1268697" cy="73264"/>
          </a:xfrm>
          <a:prstGeom prst="rect">
            <a:avLst/>
          </a:prstGeom>
        </p:spPr>
      </p:pic>
    </p:spTree>
    <p:extLst>
      <p:ext uri="{BB962C8B-B14F-4D97-AF65-F5344CB8AC3E}">
        <p14:creationId xmlns:p14="http://schemas.microsoft.com/office/powerpoint/2010/main" val="2539656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CDEE3-1624-93EF-368F-B0C7BC074F5C}"/>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531BBC4B-6104-EF20-FC59-3C539422F3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コンテンツ プレースホルダー 2">
            <a:extLst>
              <a:ext uri="{FF2B5EF4-FFF2-40B4-BE49-F238E27FC236}">
                <a16:creationId xmlns:a16="http://schemas.microsoft.com/office/drawing/2014/main" id="{B2E9F12C-4E14-D2D1-4446-585B775B5B78}"/>
              </a:ext>
            </a:extLst>
          </p:cNvPr>
          <p:cNvSpPr txBox="1">
            <a:spLocks/>
          </p:cNvSpPr>
          <p:nvPr/>
        </p:nvSpPr>
        <p:spPr>
          <a:xfrm>
            <a:off x="1279332" y="2049147"/>
            <a:ext cx="8784976" cy="12093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4000" b="0">
                <a:solidFill>
                  <a:srgbClr val="455B70"/>
                </a:solidFill>
                <a:latin typeface="Mochiy Pop One OTF ExtraBold" pitchFamily="2" charset="-128"/>
                <a:ea typeface="Mochiy Pop One OTF ExtraBold" pitchFamily="2" charset="-128"/>
              </a:rPr>
              <a:t>「赤ちゃんがかわいいと思えない」</a:t>
            </a:r>
          </a:p>
        </p:txBody>
      </p:sp>
      <p:pic>
        <p:nvPicPr>
          <p:cNvPr id="2" name="図 1" descr="夜空に浮かぶ月の絵&#10;&#10;中程度の精度で自動的に生成された説明">
            <a:extLst>
              <a:ext uri="{FF2B5EF4-FFF2-40B4-BE49-F238E27FC236}">
                <a16:creationId xmlns:a16="http://schemas.microsoft.com/office/drawing/2014/main" id="{71D30582-1D5D-A735-61AD-15685403A916}"/>
              </a:ext>
            </a:extLst>
          </p:cNvPr>
          <p:cNvPicPr>
            <a:picLocks noChangeAspect="1"/>
          </p:cNvPicPr>
          <p:nvPr/>
        </p:nvPicPr>
        <p:blipFill>
          <a:blip r:embed="rId4">
            <a:alphaModFix amt="42000"/>
            <a:extLst>
              <a:ext uri="{28A0092B-C50C-407E-A947-70E740481C1C}">
                <a14:useLocalDpi xmlns:a14="http://schemas.microsoft.com/office/drawing/2010/main" val="0"/>
              </a:ext>
            </a:extLst>
          </a:blip>
          <a:stretch>
            <a:fillRect/>
          </a:stretch>
        </p:blipFill>
        <p:spPr>
          <a:xfrm>
            <a:off x="983432" y="1464026"/>
            <a:ext cx="1808068" cy="1808068"/>
          </a:xfrm>
          <a:prstGeom prst="rect">
            <a:avLst/>
          </a:prstGeom>
        </p:spPr>
      </p:pic>
      <p:pic>
        <p:nvPicPr>
          <p:cNvPr id="3" name="図 2" descr="背景パターン&#10;&#10;自動的に生成された説明">
            <a:extLst>
              <a:ext uri="{FF2B5EF4-FFF2-40B4-BE49-F238E27FC236}">
                <a16:creationId xmlns:a16="http://schemas.microsoft.com/office/drawing/2014/main" id="{A6B06751-B56F-8E1B-963B-8AF1FE2534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79422" y="4848983"/>
            <a:ext cx="6665204" cy="668249"/>
          </a:xfrm>
          <a:prstGeom prst="rect">
            <a:avLst/>
          </a:prstGeom>
        </p:spPr>
      </p:pic>
      <p:sp>
        <p:nvSpPr>
          <p:cNvPr id="5" name="コンテンツ プレースホルダー 2">
            <a:extLst>
              <a:ext uri="{FF2B5EF4-FFF2-40B4-BE49-F238E27FC236}">
                <a16:creationId xmlns:a16="http://schemas.microsoft.com/office/drawing/2014/main" id="{E8485A53-927A-2EFE-CEA2-62F42CBBAEEB}"/>
              </a:ext>
            </a:extLst>
          </p:cNvPr>
          <p:cNvSpPr txBox="1">
            <a:spLocks/>
          </p:cNvSpPr>
          <p:nvPr/>
        </p:nvSpPr>
        <p:spPr>
          <a:xfrm>
            <a:off x="2783632" y="2924944"/>
            <a:ext cx="8208912" cy="7509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あなたにだけは話すことができた</a:t>
            </a:r>
          </a:p>
        </p:txBody>
      </p:sp>
      <p:sp>
        <p:nvSpPr>
          <p:cNvPr id="6" name="コンテンツ プレースホルダー 2">
            <a:extLst>
              <a:ext uri="{FF2B5EF4-FFF2-40B4-BE49-F238E27FC236}">
                <a16:creationId xmlns:a16="http://schemas.microsoft.com/office/drawing/2014/main" id="{C8F936C1-1D30-D5F9-91FD-3B291FFB0BB9}"/>
              </a:ext>
            </a:extLst>
          </p:cNvPr>
          <p:cNvSpPr txBox="1">
            <a:spLocks/>
          </p:cNvSpPr>
          <p:nvPr/>
        </p:nvSpPr>
        <p:spPr>
          <a:xfrm rot="16200000">
            <a:off x="2738238" y="2921632"/>
            <a:ext cx="529613" cy="5692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a:solidFill>
                  <a:srgbClr val="E67D89"/>
                </a:solidFill>
                <a:latin typeface="Mochiy Pop One OTF ExtraBold" pitchFamily="2" charset="-128"/>
                <a:ea typeface="Mochiy Pop One OTF ExtraBold" pitchFamily="2" charset="-128"/>
              </a:rPr>
              <a:t>↓</a:t>
            </a:r>
            <a:endParaRPr lang="en-US" altLang="ja-JP" sz="3600" dirty="0">
              <a:solidFill>
                <a:srgbClr val="E67D89"/>
              </a:solidFill>
              <a:latin typeface="Mochiy Pop One OTF ExtraBold" pitchFamily="2" charset="-128"/>
              <a:ea typeface="Mochiy Pop One OTF ExtraBold" pitchFamily="2" charset="-128"/>
            </a:endParaRPr>
          </a:p>
        </p:txBody>
      </p:sp>
      <p:sp>
        <p:nvSpPr>
          <p:cNvPr id="8" name="コンテンツ プレースホルダー 2">
            <a:extLst>
              <a:ext uri="{FF2B5EF4-FFF2-40B4-BE49-F238E27FC236}">
                <a16:creationId xmlns:a16="http://schemas.microsoft.com/office/drawing/2014/main" id="{E1AF8781-6309-B2F1-5A95-56FA39636A74}"/>
              </a:ext>
            </a:extLst>
          </p:cNvPr>
          <p:cNvSpPr txBox="1">
            <a:spLocks/>
          </p:cNvSpPr>
          <p:nvPr/>
        </p:nvSpPr>
        <p:spPr>
          <a:xfrm>
            <a:off x="382688" y="4259478"/>
            <a:ext cx="11809312" cy="7509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あなたの言葉が</a:t>
            </a:r>
            <a:endParaRPr lang="en-US" altLang="ja-JP" sz="3200" b="0" dirty="0">
              <a:solidFill>
                <a:srgbClr val="455B70"/>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r>
              <a:rPr lang="ja-JP" altLang="en-US" sz="3200" b="0">
                <a:solidFill>
                  <a:schemeClr val="bg1"/>
                </a:solidFill>
                <a:latin typeface="Mochiy Pop One OTF ExtraBold" pitchFamily="2" charset="-128"/>
                <a:ea typeface="Mochiy Pop One OTF ExtraBold" pitchFamily="2" charset="-128"/>
              </a:rPr>
              <a:t>メンタルヘルスを救うことになる</a:t>
            </a:r>
          </a:p>
        </p:txBody>
      </p:sp>
    </p:spTree>
    <p:extLst>
      <p:ext uri="{BB962C8B-B14F-4D97-AF65-F5344CB8AC3E}">
        <p14:creationId xmlns:p14="http://schemas.microsoft.com/office/powerpoint/2010/main" val="33232304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23507-4293-D304-A541-521641027829}"/>
            </a:ext>
          </a:extLst>
        </p:cNvPr>
        <p:cNvGrpSpPr/>
        <p:nvPr/>
      </p:nvGrpSpPr>
      <p:grpSpPr>
        <a:xfrm>
          <a:off x="0" y="0"/>
          <a:ext cx="0" cy="0"/>
          <a:chOff x="0" y="0"/>
          <a:chExt cx="0" cy="0"/>
        </a:xfrm>
      </p:grpSpPr>
      <p:pic>
        <p:nvPicPr>
          <p:cNvPr id="9" name="図 8" descr="テキスト, 手紙, ホワイトボード&#10;&#10;自動的に生成された説明">
            <a:extLst>
              <a:ext uri="{FF2B5EF4-FFF2-40B4-BE49-F238E27FC236}">
                <a16:creationId xmlns:a16="http://schemas.microsoft.com/office/drawing/2014/main" id="{913289E8-3F20-DA70-44FE-83B5A49AF8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3" name="図 22" descr="光 が含まれている画像&#10;&#10;自動的に生成された説明">
            <a:extLst>
              <a:ext uri="{FF2B5EF4-FFF2-40B4-BE49-F238E27FC236}">
                <a16:creationId xmlns:a16="http://schemas.microsoft.com/office/drawing/2014/main" id="{9E72139E-1C59-D102-8E7A-CB4DF3D2EF97}"/>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816768" y="-734033"/>
            <a:ext cx="723876" cy="723876"/>
          </a:xfrm>
          <a:prstGeom prst="rect">
            <a:avLst/>
          </a:prstGeom>
        </p:spPr>
      </p:pic>
      <p:sp>
        <p:nvSpPr>
          <p:cNvPr id="4" name="コンテンツ プレースホルダー 2">
            <a:extLst>
              <a:ext uri="{FF2B5EF4-FFF2-40B4-BE49-F238E27FC236}">
                <a16:creationId xmlns:a16="http://schemas.microsoft.com/office/drawing/2014/main" id="{4766514D-1623-9C43-BF6E-7850118B6AAF}"/>
              </a:ext>
            </a:extLst>
          </p:cNvPr>
          <p:cNvSpPr>
            <a:spLocks noGrp="1"/>
          </p:cNvSpPr>
          <p:nvPr>
            <p:ph idx="1"/>
          </p:nvPr>
        </p:nvSpPr>
        <p:spPr>
          <a:xfrm>
            <a:off x="1415480" y="1202032"/>
            <a:ext cx="4248472" cy="570784"/>
          </a:xfrm>
        </p:spPr>
        <p:txBody>
          <a:bodyPr>
            <a:noAutofit/>
          </a:bodyPr>
          <a:lstStyle/>
          <a:p>
            <a:pPr marL="0" indent="0">
              <a:lnSpc>
                <a:spcPct val="100000"/>
              </a:lnSpc>
              <a:buNone/>
            </a:pPr>
            <a:r>
              <a:rPr lang="ja-JP" altLang="en-US" b="0">
                <a:solidFill>
                  <a:srgbClr val="455B70"/>
                </a:solidFill>
                <a:latin typeface="Mochiy Pop One OTF ExtraBold" pitchFamily="2" charset="-128"/>
                <a:ea typeface="Mochiy Pop One OTF ExtraBold" pitchFamily="2" charset="-128"/>
              </a:rPr>
              <a:t>産休・育休と仕事のこと</a:t>
            </a:r>
            <a:endParaRPr lang="ja-JP" altLang="en-US" sz="3200" b="0">
              <a:solidFill>
                <a:srgbClr val="455B70"/>
              </a:solidFill>
              <a:latin typeface="Mochiy Pop One OTF ExtraBold" pitchFamily="2" charset="-128"/>
              <a:ea typeface="Mochiy Pop One OTF ExtraBold" pitchFamily="2" charset="-128"/>
            </a:endParaRPr>
          </a:p>
        </p:txBody>
      </p:sp>
      <p:pic>
        <p:nvPicPr>
          <p:cNvPr id="22" name="図 21">
            <a:extLst>
              <a:ext uri="{FF2B5EF4-FFF2-40B4-BE49-F238E27FC236}">
                <a16:creationId xmlns:a16="http://schemas.microsoft.com/office/drawing/2014/main" id="{CB2AC2D9-B111-1BB2-358E-AAF7818E3625}"/>
              </a:ext>
            </a:extLst>
          </p:cNvPr>
          <p:cNvPicPr>
            <a:picLocks noChangeAspect="1"/>
          </p:cNvPicPr>
          <p:nvPr/>
        </p:nvPicPr>
        <p:blipFill>
          <a:blip r:embed="rId5"/>
          <a:stretch>
            <a:fillRect/>
          </a:stretch>
        </p:blipFill>
        <p:spPr>
          <a:xfrm flipV="1">
            <a:off x="1520194" y="1668229"/>
            <a:ext cx="2880320" cy="68761"/>
          </a:xfrm>
          <a:prstGeom prst="rect">
            <a:avLst/>
          </a:prstGeom>
        </p:spPr>
      </p:pic>
      <p:pic>
        <p:nvPicPr>
          <p:cNvPr id="2" name="図 1">
            <a:extLst>
              <a:ext uri="{FF2B5EF4-FFF2-40B4-BE49-F238E27FC236}">
                <a16:creationId xmlns:a16="http://schemas.microsoft.com/office/drawing/2014/main" id="{B8F29819-ACBA-2D9C-3E3C-849C3A9D6F5A}"/>
              </a:ext>
            </a:extLst>
          </p:cNvPr>
          <p:cNvPicPr>
            <a:picLocks noChangeAspect="1"/>
          </p:cNvPicPr>
          <p:nvPr/>
        </p:nvPicPr>
        <p:blipFill>
          <a:blip r:embed="rId5"/>
          <a:stretch>
            <a:fillRect/>
          </a:stretch>
        </p:blipFill>
        <p:spPr>
          <a:xfrm flipV="1">
            <a:off x="2495600" y="1668229"/>
            <a:ext cx="2880320" cy="68761"/>
          </a:xfrm>
          <a:prstGeom prst="rect">
            <a:avLst/>
          </a:prstGeom>
        </p:spPr>
      </p:pic>
      <p:pic>
        <p:nvPicPr>
          <p:cNvPr id="3" name="図 2" descr="光 が含まれている画像&#10;&#10;自動的に生成された説明">
            <a:extLst>
              <a:ext uri="{FF2B5EF4-FFF2-40B4-BE49-F238E27FC236}">
                <a16:creationId xmlns:a16="http://schemas.microsoft.com/office/drawing/2014/main" id="{9DC23E56-9D9F-C9E8-AE62-9886A6400A8E}"/>
              </a:ext>
            </a:extLst>
          </p:cNvPr>
          <p:cNvPicPr>
            <a:picLocks noChangeAspect="1"/>
          </p:cNvPicPr>
          <p:nvPr/>
        </p:nvPicPr>
        <p:blipFill>
          <a:blip r:embed="rId4">
            <a:alphaModFix amt="21000"/>
            <a:extLst>
              <a:ext uri="{28A0092B-C50C-407E-A947-70E740481C1C}">
                <a14:useLocalDpi xmlns:a14="http://schemas.microsoft.com/office/drawing/2010/main" val="0"/>
              </a:ext>
            </a:extLst>
          </a:blip>
          <a:stretch>
            <a:fillRect/>
          </a:stretch>
        </p:blipFill>
        <p:spPr>
          <a:xfrm>
            <a:off x="4261366" y="2405091"/>
            <a:ext cx="1618610" cy="1563573"/>
          </a:xfrm>
          <a:prstGeom prst="rect">
            <a:avLst/>
          </a:prstGeom>
        </p:spPr>
      </p:pic>
      <p:pic>
        <p:nvPicPr>
          <p:cNvPr id="7" name="図 6" descr="夜空に浮かぶ月の絵&#10;&#10;中程度の精度で自動的に生成された説明">
            <a:extLst>
              <a:ext uri="{FF2B5EF4-FFF2-40B4-BE49-F238E27FC236}">
                <a16:creationId xmlns:a16="http://schemas.microsoft.com/office/drawing/2014/main" id="{3E235086-D2F9-6143-D181-F37A441243A4}"/>
              </a:ext>
            </a:extLst>
          </p:cNvPr>
          <p:cNvPicPr>
            <a:picLocks noChangeAspect="1"/>
          </p:cNvPicPr>
          <p:nvPr/>
        </p:nvPicPr>
        <p:blipFill>
          <a:blip r:embed="rId6">
            <a:alphaModFix amt="27000"/>
            <a:extLst>
              <a:ext uri="{28A0092B-C50C-407E-A947-70E740481C1C}">
                <a14:useLocalDpi xmlns:a14="http://schemas.microsoft.com/office/drawing/2010/main" val="0"/>
              </a:ext>
            </a:extLst>
          </a:blip>
          <a:stretch>
            <a:fillRect/>
          </a:stretch>
        </p:blipFill>
        <p:spPr>
          <a:xfrm>
            <a:off x="6299046" y="2261073"/>
            <a:ext cx="1888007" cy="1888007"/>
          </a:xfrm>
          <a:prstGeom prst="rect">
            <a:avLst/>
          </a:prstGeom>
        </p:spPr>
      </p:pic>
      <p:sp>
        <p:nvSpPr>
          <p:cNvPr id="8" name="コンテンツ プレースホルダー 2">
            <a:extLst>
              <a:ext uri="{FF2B5EF4-FFF2-40B4-BE49-F238E27FC236}">
                <a16:creationId xmlns:a16="http://schemas.microsoft.com/office/drawing/2014/main" id="{58D46BEC-7866-480A-971F-CD1BF4DFD102}"/>
              </a:ext>
            </a:extLst>
          </p:cNvPr>
          <p:cNvSpPr txBox="1">
            <a:spLocks/>
          </p:cNvSpPr>
          <p:nvPr/>
        </p:nvSpPr>
        <p:spPr>
          <a:xfrm>
            <a:off x="2909646" y="3017159"/>
            <a:ext cx="2970330" cy="6480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理想</a:t>
            </a:r>
            <a:endParaRPr lang="en-US" altLang="ja-JP" sz="3200" b="0" dirty="0">
              <a:solidFill>
                <a:srgbClr val="455B70"/>
              </a:solidFill>
              <a:latin typeface="Mochiy Pop One OTF ExtraBold" pitchFamily="2" charset="-128"/>
              <a:ea typeface="Mochiy Pop One OTF ExtraBold" pitchFamily="2" charset="-128"/>
            </a:endParaRPr>
          </a:p>
        </p:txBody>
      </p:sp>
      <p:sp>
        <p:nvSpPr>
          <p:cNvPr id="10" name="コンテンツ プレースホルダー 2">
            <a:extLst>
              <a:ext uri="{FF2B5EF4-FFF2-40B4-BE49-F238E27FC236}">
                <a16:creationId xmlns:a16="http://schemas.microsoft.com/office/drawing/2014/main" id="{5F144053-C503-350C-FC47-B9E022FEED22}"/>
              </a:ext>
            </a:extLst>
          </p:cNvPr>
          <p:cNvSpPr txBox="1">
            <a:spLocks/>
          </p:cNvSpPr>
          <p:nvPr/>
        </p:nvSpPr>
        <p:spPr>
          <a:xfrm>
            <a:off x="6240016" y="3017159"/>
            <a:ext cx="2970330" cy="6480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b="0">
                <a:solidFill>
                  <a:srgbClr val="3487D6"/>
                </a:solidFill>
                <a:latin typeface="Mochiy Pop One OTF ExtraBold" pitchFamily="2" charset="-128"/>
                <a:ea typeface="Mochiy Pop One OTF ExtraBold" pitchFamily="2" charset="-128"/>
              </a:rPr>
              <a:t>現実</a:t>
            </a:r>
            <a:endParaRPr lang="en-US" altLang="ja-JP" sz="3200" b="0" dirty="0">
              <a:solidFill>
                <a:srgbClr val="3487D6"/>
              </a:solidFill>
              <a:latin typeface="Mochiy Pop One OTF ExtraBold" pitchFamily="2" charset="-128"/>
              <a:ea typeface="Mochiy Pop One OTF ExtraBold" pitchFamily="2" charset="-128"/>
            </a:endParaRPr>
          </a:p>
        </p:txBody>
      </p:sp>
      <p:sp>
        <p:nvSpPr>
          <p:cNvPr id="15" name="コンテンツ プレースホルダー 2">
            <a:extLst>
              <a:ext uri="{FF2B5EF4-FFF2-40B4-BE49-F238E27FC236}">
                <a16:creationId xmlns:a16="http://schemas.microsoft.com/office/drawing/2014/main" id="{A0083F1F-643D-61A1-09C9-F93971D0C9F1}"/>
              </a:ext>
            </a:extLst>
          </p:cNvPr>
          <p:cNvSpPr txBox="1">
            <a:spLocks/>
          </p:cNvSpPr>
          <p:nvPr/>
        </p:nvSpPr>
        <p:spPr>
          <a:xfrm>
            <a:off x="2603612" y="4236885"/>
            <a:ext cx="770485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今</a:t>
            </a:r>
            <a:r>
              <a:rPr lang="en-US" altLang="ja-JP" sz="2400" b="0" dirty="0">
                <a:solidFill>
                  <a:srgbClr val="455B70"/>
                </a:solidFill>
                <a:latin typeface="Mochiy Pop One OTF ExtraBold" pitchFamily="2" charset="-128"/>
                <a:ea typeface="Mochiy Pop One OTF ExtraBold" pitchFamily="2" charset="-128"/>
              </a:rPr>
              <a:t> </a:t>
            </a:r>
            <a:r>
              <a:rPr lang="ja-JP" altLang="en-US" sz="2400" b="0">
                <a:solidFill>
                  <a:srgbClr val="455B70"/>
                </a:solidFill>
                <a:latin typeface="Mochiy Pop One OTF ExtraBold" pitchFamily="2" charset="-128"/>
                <a:ea typeface="Mochiy Pop One OTF ExtraBold" pitchFamily="2" charset="-128"/>
              </a:rPr>
              <a:t>一番仕事に集中したい時期</a:t>
            </a:r>
          </a:p>
          <a:p>
            <a:pPr marL="0" indent="0">
              <a:lnSpc>
                <a:spcPct val="150000"/>
              </a:lnSpc>
              <a:buFont typeface="Arial" panose="020B0604020202020204" pitchFamily="34" charset="0"/>
              <a:buNone/>
            </a:pPr>
            <a:endParaRPr lang="ja-JP" altLang="en-US" sz="2400" b="0">
              <a:solidFill>
                <a:srgbClr val="455B70"/>
              </a:solidFill>
              <a:latin typeface="Mochiy Pop One OTF ExtraBold" pitchFamily="2" charset="-128"/>
              <a:ea typeface="Mochiy Pop One OTF ExtraBold" pitchFamily="2" charset="-128"/>
            </a:endParaRPr>
          </a:p>
        </p:txBody>
      </p:sp>
      <p:sp>
        <p:nvSpPr>
          <p:cNvPr id="16" name="コンテンツ プレースホルダー 2">
            <a:extLst>
              <a:ext uri="{FF2B5EF4-FFF2-40B4-BE49-F238E27FC236}">
                <a16:creationId xmlns:a16="http://schemas.microsoft.com/office/drawing/2014/main" id="{D31E380F-F6A9-84D7-0047-3F60695087C3}"/>
              </a:ext>
            </a:extLst>
          </p:cNvPr>
          <p:cNvSpPr txBox="1">
            <a:spLocks/>
          </p:cNvSpPr>
          <p:nvPr/>
        </p:nvSpPr>
        <p:spPr>
          <a:xfrm>
            <a:off x="2615052" y="4768577"/>
            <a:ext cx="8377492"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仕事は今まで</a:t>
            </a:r>
            <a:r>
              <a:rPr lang="en-US" altLang="ja-JP" sz="2400" b="0" dirty="0">
                <a:solidFill>
                  <a:srgbClr val="455B70"/>
                </a:solidFill>
                <a:latin typeface="Mochiy Pop One OTF ExtraBold" pitchFamily="2" charset="-128"/>
                <a:ea typeface="Mochiy Pop One OTF ExtraBold" pitchFamily="2" charset="-128"/>
              </a:rPr>
              <a:t> </a:t>
            </a:r>
            <a:r>
              <a:rPr lang="ja-JP" altLang="en-US" sz="2400" b="0">
                <a:solidFill>
                  <a:srgbClr val="455B70"/>
                </a:solidFill>
                <a:latin typeface="Mochiy Pop One OTF ExtraBold" pitchFamily="2" charset="-128"/>
                <a:ea typeface="Mochiy Pop One OTF ExtraBold" pitchFamily="2" charset="-128"/>
              </a:rPr>
              <a:t>気合と根性で乗り切ってこれたのに</a:t>
            </a:r>
            <a:r>
              <a:rPr lang="en-US" altLang="ja-JP" sz="2400" b="0" dirty="0">
                <a:solidFill>
                  <a:srgbClr val="455B70"/>
                </a:solidFill>
                <a:latin typeface="Mochiy Pop One OTF ExtraBold" pitchFamily="2" charset="-128"/>
                <a:ea typeface="Mochiy Pop One OTF ExtraBold" pitchFamily="2" charset="-128"/>
              </a:rPr>
              <a:t>…</a:t>
            </a:r>
            <a:endParaRPr lang="ja-JP" altLang="en-US" sz="2400" b="0">
              <a:solidFill>
                <a:srgbClr val="455B70"/>
              </a:solidFill>
              <a:latin typeface="Mochiy Pop One OTF ExtraBold" pitchFamily="2" charset="-128"/>
              <a:ea typeface="Mochiy Pop One OTF ExtraBold" pitchFamily="2" charset="-128"/>
            </a:endParaRPr>
          </a:p>
        </p:txBody>
      </p:sp>
      <p:sp>
        <p:nvSpPr>
          <p:cNvPr id="17" name="コンテンツ プレースホルダー 2">
            <a:extLst>
              <a:ext uri="{FF2B5EF4-FFF2-40B4-BE49-F238E27FC236}">
                <a16:creationId xmlns:a16="http://schemas.microsoft.com/office/drawing/2014/main" id="{95BF2FBD-B355-69A9-0787-B758FC7EA0E5}"/>
              </a:ext>
            </a:extLst>
          </p:cNvPr>
          <p:cNvSpPr txBox="1">
            <a:spLocks/>
          </p:cNvSpPr>
          <p:nvPr/>
        </p:nvSpPr>
        <p:spPr>
          <a:xfrm>
            <a:off x="2615052" y="5350223"/>
            <a:ext cx="770485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こんなはずじゃなかった</a:t>
            </a:r>
            <a:r>
              <a:rPr lang="en-US" altLang="ja-JP" sz="2400" b="0" dirty="0">
                <a:solidFill>
                  <a:srgbClr val="455B70"/>
                </a:solidFill>
                <a:latin typeface="Mochiy Pop One OTF ExtraBold" pitchFamily="2" charset="-128"/>
                <a:ea typeface="Mochiy Pop One OTF ExtraBold" pitchFamily="2" charset="-128"/>
              </a:rPr>
              <a:t>…</a:t>
            </a:r>
            <a:endParaRPr lang="ja-JP" altLang="en-US" sz="2400" b="0">
              <a:solidFill>
                <a:srgbClr val="455B70"/>
              </a:solidFill>
              <a:latin typeface="Mochiy Pop One OTF ExtraBold" pitchFamily="2" charset="-128"/>
              <a:ea typeface="Mochiy Pop One OTF ExtraBold" pitchFamily="2" charset="-128"/>
            </a:endParaRPr>
          </a:p>
          <a:p>
            <a:pPr marL="0" indent="0">
              <a:lnSpc>
                <a:spcPct val="150000"/>
              </a:lnSpc>
              <a:buFont typeface="Arial" panose="020B0604020202020204" pitchFamily="34" charset="0"/>
              <a:buNone/>
            </a:pPr>
            <a:endParaRPr lang="ja-JP" altLang="en-US" sz="2400" b="0">
              <a:solidFill>
                <a:srgbClr val="455B70"/>
              </a:solidFill>
              <a:latin typeface="Mochiy Pop One OTF ExtraBold" pitchFamily="2" charset="-128"/>
              <a:ea typeface="Mochiy Pop One OTF ExtraBold" pitchFamily="2" charset="-128"/>
            </a:endParaRPr>
          </a:p>
        </p:txBody>
      </p:sp>
      <p:pic>
        <p:nvPicPr>
          <p:cNvPr id="18" name="図 17" descr="夜空に浮かぶ月の絵&#10;&#10;中程度の精度で自動的に生成された説明">
            <a:extLst>
              <a:ext uri="{FF2B5EF4-FFF2-40B4-BE49-F238E27FC236}">
                <a16:creationId xmlns:a16="http://schemas.microsoft.com/office/drawing/2014/main" id="{D490498C-633B-EE33-6ED2-35A862443DCD}"/>
              </a:ext>
            </a:extLst>
          </p:cNvPr>
          <p:cNvPicPr>
            <a:picLocks noChangeAspect="1"/>
          </p:cNvPicPr>
          <p:nvPr/>
        </p:nvPicPr>
        <p:blipFill>
          <a:blip r:embed="rId6">
            <a:alphaModFix/>
            <a:extLst>
              <a:ext uri="{28A0092B-C50C-407E-A947-70E740481C1C}">
                <a14:useLocalDpi xmlns:a14="http://schemas.microsoft.com/office/drawing/2010/main" val="0"/>
              </a:ext>
            </a:extLst>
          </a:blip>
          <a:stretch>
            <a:fillRect/>
          </a:stretch>
        </p:blipFill>
        <p:spPr>
          <a:xfrm>
            <a:off x="2228032" y="4385568"/>
            <a:ext cx="339576" cy="339576"/>
          </a:xfrm>
          <a:prstGeom prst="rect">
            <a:avLst/>
          </a:prstGeom>
        </p:spPr>
      </p:pic>
      <p:pic>
        <p:nvPicPr>
          <p:cNvPr id="20" name="図 19" descr="夜空に浮かぶ月の絵&#10;&#10;中程度の精度で自動的に生成された説明">
            <a:extLst>
              <a:ext uri="{FF2B5EF4-FFF2-40B4-BE49-F238E27FC236}">
                <a16:creationId xmlns:a16="http://schemas.microsoft.com/office/drawing/2014/main" id="{DB403271-E7A7-10AB-71F4-483E8DB9B34C}"/>
              </a:ext>
            </a:extLst>
          </p:cNvPr>
          <p:cNvPicPr>
            <a:picLocks noChangeAspect="1"/>
          </p:cNvPicPr>
          <p:nvPr/>
        </p:nvPicPr>
        <p:blipFill>
          <a:blip r:embed="rId6">
            <a:alphaModFix/>
            <a:extLst>
              <a:ext uri="{28A0092B-C50C-407E-A947-70E740481C1C}">
                <a14:useLocalDpi xmlns:a14="http://schemas.microsoft.com/office/drawing/2010/main" val="0"/>
              </a:ext>
            </a:extLst>
          </a:blip>
          <a:stretch>
            <a:fillRect/>
          </a:stretch>
        </p:blipFill>
        <p:spPr>
          <a:xfrm>
            <a:off x="2228032" y="4943129"/>
            <a:ext cx="339576" cy="339576"/>
          </a:xfrm>
          <a:prstGeom prst="rect">
            <a:avLst/>
          </a:prstGeom>
        </p:spPr>
      </p:pic>
      <p:pic>
        <p:nvPicPr>
          <p:cNvPr id="21" name="図 20" descr="夜空に浮かぶ月の絵&#10;&#10;中程度の精度で自動的に生成された説明">
            <a:extLst>
              <a:ext uri="{FF2B5EF4-FFF2-40B4-BE49-F238E27FC236}">
                <a16:creationId xmlns:a16="http://schemas.microsoft.com/office/drawing/2014/main" id="{AFAC6288-9FE6-4C83-4EDC-EEEF1096ECAE}"/>
              </a:ext>
            </a:extLst>
          </p:cNvPr>
          <p:cNvPicPr>
            <a:picLocks noChangeAspect="1"/>
          </p:cNvPicPr>
          <p:nvPr/>
        </p:nvPicPr>
        <p:blipFill>
          <a:blip r:embed="rId6">
            <a:alphaModFix/>
            <a:extLst>
              <a:ext uri="{28A0092B-C50C-407E-A947-70E740481C1C}">
                <a14:useLocalDpi xmlns:a14="http://schemas.microsoft.com/office/drawing/2010/main" val="0"/>
              </a:ext>
            </a:extLst>
          </a:blip>
          <a:stretch>
            <a:fillRect/>
          </a:stretch>
        </p:blipFill>
        <p:spPr>
          <a:xfrm>
            <a:off x="2228032" y="5500690"/>
            <a:ext cx="339576" cy="339576"/>
          </a:xfrm>
          <a:prstGeom prst="rect">
            <a:avLst/>
          </a:prstGeom>
        </p:spPr>
      </p:pic>
    </p:spTree>
    <p:extLst>
      <p:ext uri="{BB962C8B-B14F-4D97-AF65-F5344CB8AC3E}">
        <p14:creationId xmlns:p14="http://schemas.microsoft.com/office/powerpoint/2010/main" val="28870989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3B75C-729E-FB51-C151-4C06FF6EB77E}"/>
            </a:ext>
          </a:extLst>
        </p:cNvPr>
        <p:cNvGrpSpPr/>
        <p:nvPr/>
      </p:nvGrpSpPr>
      <p:grpSpPr>
        <a:xfrm>
          <a:off x="0" y="0"/>
          <a:ext cx="0" cy="0"/>
          <a:chOff x="0" y="0"/>
          <a:chExt cx="0" cy="0"/>
        </a:xfrm>
      </p:grpSpPr>
      <p:pic>
        <p:nvPicPr>
          <p:cNvPr id="12" name="図 11" descr="テキスト, 手紙, ホワイトボード&#10;&#10;自動的に生成された説明">
            <a:extLst>
              <a:ext uri="{FF2B5EF4-FFF2-40B4-BE49-F238E27FC236}">
                <a16:creationId xmlns:a16="http://schemas.microsoft.com/office/drawing/2014/main" id="{28D241F0-D6BA-0624-DB05-844F4267E4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3" name="図 22" descr="光 が含まれている画像&#10;&#10;自動的に生成された説明">
            <a:extLst>
              <a:ext uri="{FF2B5EF4-FFF2-40B4-BE49-F238E27FC236}">
                <a16:creationId xmlns:a16="http://schemas.microsoft.com/office/drawing/2014/main" id="{39EB2B75-7405-06F1-C8D1-9522C170D98B}"/>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816768" y="-734033"/>
            <a:ext cx="723876" cy="723876"/>
          </a:xfrm>
          <a:prstGeom prst="rect">
            <a:avLst/>
          </a:prstGeom>
        </p:spPr>
      </p:pic>
      <p:sp>
        <p:nvSpPr>
          <p:cNvPr id="4" name="コンテンツ プレースホルダー 2">
            <a:extLst>
              <a:ext uri="{FF2B5EF4-FFF2-40B4-BE49-F238E27FC236}">
                <a16:creationId xmlns:a16="http://schemas.microsoft.com/office/drawing/2014/main" id="{E85838AA-D406-BC99-830E-2AE6209D8D9A}"/>
              </a:ext>
            </a:extLst>
          </p:cNvPr>
          <p:cNvSpPr>
            <a:spLocks noGrp="1"/>
          </p:cNvSpPr>
          <p:nvPr>
            <p:ph idx="1"/>
          </p:nvPr>
        </p:nvSpPr>
        <p:spPr>
          <a:xfrm>
            <a:off x="1415480" y="1202032"/>
            <a:ext cx="4248472" cy="570784"/>
          </a:xfrm>
        </p:spPr>
        <p:txBody>
          <a:bodyPr>
            <a:noAutofit/>
          </a:bodyPr>
          <a:lstStyle/>
          <a:p>
            <a:pPr marL="0" indent="0">
              <a:lnSpc>
                <a:spcPct val="100000"/>
              </a:lnSpc>
              <a:buNone/>
            </a:pPr>
            <a:r>
              <a:rPr lang="ja-JP" altLang="en-US" b="0">
                <a:solidFill>
                  <a:srgbClr val="455B70"/>
                </a:solidFill>
                <a:latin typeface="Mochiy Pop One OTF ExtraBold" pitchFamily="2" charset="-128"/>
                <a:ea typeface="Mochiy Pop One OTF ExtraBold" pitchFamily="2" charset="-128"/>
              </a:rPr>
              <a:t>産休・育休と仕事のこと</a:t>
            </a:r>
            <a:endParaRPr lang="ja-JP" altLang="en-US" sz="3200" b="0">
              <a:solidFill>
                <a:srgbClr val="455B70"/>
              </a:solidFill>
              <a:latin typeface="Mochiy Pop One OTF ExtraBold" pitchFamily="2" charset="-128"/>
              <a:ea typeface="Mochiy Pop One OTF ExtraBold" pitchFamily="2" charset="-128"/>
            </a:endParaRPr>
          </a:p>
        </p:txBody>
      </p:sp>
      <p:pic>
        <p:nvPicPr>
          <p:cNvPr id="22" name="図 21">
            <a:extLst>
              <a:ext uri="{FF2B5EF4-FFF2-40B4-BE49-F238E27FC236}">
                <a16:creationId xmlns:a16="http://schemas.microsoft.com/office/drawing/2014/main" id="{CF817C51-67CD-FF99-0853-2976B7F4951C}"/>
              </a:ext>
            </a:extLst>
          </p:cNvPr>
          <p:cNvPicPr>
            <a:picLocks noChangeAspect="1"/>
          </p:cNvPicPr>
          <p:nvPr/>
        </p:nvPicPr>
        <p:blipFill>
          <a:blip r:embed="rId5"/>
          <a:stretch>
            <a:fillRect/>
          </a:stretch>
        </p:blipFill>
        <p:spPr>
          <a:xfrm flipV="1">
            <a:off x="1520194" y="1668229"/>
            <a:ext cx="2880320" cy="68761"/>
          </a:xfrm>
          <a:prstGeom prst="rect">
            <a:avLst/>
          </a:prstGeom>
        </p:spPr>
      </p:pic>
      <p:pic>
        <p:nvPicPr>
          <p:cNvPr id="2" name="図 1">
            <a:extLst>
              <a:ext uri="{FF2B5EF4-FFF2-40B4-BE49-F238E27FC236}">
                <a16:creationId xmlns:a16="http://schemas.microsoft.com/office/drawing/2014/main" id="{515B6ED6-7286-40C7-82CB-1DAA05D2878B}"/>
              </a:ext>
            </a:extLst>
          </p:cNvPr>
          <p:cNvPicPr>
            <a:picLocks noChangeAspect="1"/>
          </p:cNvPicPr>
          <p:nvPr/>
        </p:nvPicPr>
        <p:blipFill>
          <a:blip r:embed="rId5"/>
          <a:stretch>
            <a:fillRect/>
          </a:stretch>
        </p:blipFill>
        <p:spPr>
          <a:xfrm flipV="1">
            <a:off x="2495600" y="1668229"/>
            <a:ext cx="2880320" cy="68761"/>
          </a:xfrm>
          <a:prstGeom prst="rect">
            <a:avLst/>
          </a:prstGeom>
        </p:spPr>
      </p:pic>
      <p:sp>
        <p:nvSpPr>
          <p:cNvPr id="5" name="コンテンツ プレースホルダー 2">
            <a:extLst>
              <a:ext uri="{FF2B5EF4-FFF2-40B4-BE49-F238E27FC236}">
                <a16:creationId xmlns:a16="http://schemas.microsoft.com/office/drawing/2014/main" id="{EB8614B2-C914-C347-59A1-2909F79D7F38}"/>
              </a:ext>
            </a:extLst>
          </p:cNvPr>
          <p:cNvSpPr txBox="1">
            <a:spLocks/>
          </p:cNvSpPr>
          <p:nvPr/>
        </p:nvSpPr>
        <p:spPr>
          <a:xfrm>
            <a:off x="1703512" y="3026819"/>
            <a:ext cx="878497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「妊娠に対する考え」</a:t>
            </a:r>
            <a:r>
              <a:rPr lang="ja-JP" altLang="en-US" b="0">
                <a:solidFill>
                  <a:srgbClr val="455B70"/>
                </a:solidFill>
                <a:latin typeface="Mochiy Pop One OTF ExtraBold" pitchFamily="2" charset="-128"/>
                <a:ea typeface="Mochiy Pop One OTF ExtraBold" pitchFamily="2" charset="-128"/>
              </a:rPr>
              <a:t>と</a:t>
            </a:r>
            <a:r>
              <a:rPr lang="ja-JP" altLang="en-US" sz="3200" b="0">
                <a:solidFill>
                  <a:srgbClr val="455B70"/>
                </a:solidFill>
                <a:latin typeface="Mochiy Pop One OTF ExtraBold" pitchFamily="2" charset="-128"/>
                <a:ea typeface="Mochiy Pop One OTF ExtraBold" pitchFamily="2" charset="-128"/>
              </a:rPr>
              <a:t>「仕事に対する考え」</a:t>
            </a:r>
          </a:p>
        </p:txBody>
      </p:sp>
      <p:sp>
        <p:nvSpPr>
          <p:cNvPr id="6" name="コンテンツ プレースホルダー 2">
            <a:extLst>
              <a:ext uri="{FF2B5EF4-FFF2-40B4-BE49-F238E27FC236}">
                <a16:creationId xmlns:a16="http://schemas.microsoft.com/office/drawing/2014/main" id="{D4B6AACD-0A2D-7616-AB15-0248BB9479C7}"/>
              </a:ext>
            </a:extLst>
          </p:cNvPr>
          <p:cNvSpPr txBox="1">
            <a:spLocks/>
          </p:cNvSpPr>
          <p:nvPr/>
        </p:nvSpPr>
        <p:spPr>
          <a:xfrm>
            <a:off x="1991544" y="3789040"/>
            <a:ext cx="8208912" cy="10801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4400" b="0">
                <a:solidFill>
                  <a:srgbClr val="54AA82"/>
                </a:solidFill>
                <a:latin typeface="Mochiy Pop One OTF ExtraBold" pitchFamily="2" charset="-128"/>
                <a:ea typeface="Mochiy Pop One OTF ExtraBold" pitchFamily="2" charset="-128"/>
              </a:rPr>
              <a:t>切り離して考える</a:t>
            </a:r>
            <a:endParaRPr lang="en-US" altLang="ja-JP" sz="4400" b="0" dirty="0">
              <a:solidFill>
                <a:srgbClr val="54AA82"/>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42661058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E02B6-EE7A-84F8-AB75-FAB201814AAC}"/>
            </a:ext>
          </a:extLst>
        </p:cNvPr>
        <p:cNvGrpSpPr/>
        <p:nvPr/>
      </p:nvGrpSpPr>
      <p:grpSpPr>
        <a:xfrm>
          <a:off x="0" y="0"/>
          <a:ext cx="0" cy="0"/>
          <a:chOff x="0" y="0"/>
          <a:chExt cx="0" cy="0"/>
        </a:xfrm>
      </p:grpSpPr>
      <p:pic>
        <p:nvPicPr>
          <p:cNvPr id="2" name="図 1" descr="テキスト, 手紙, ホワイトボード&#10;&#10;自動的に生成された説明">
            <a:extLst>
              <a:ext uri="{FF2B5EF4-FFF2-40B4-BE49-F238E27FC236}">
                <a16:creationId xmlns:a16="http://schemas.microsoft.com/office/drawing/2014/main" id="{A34C2F63-2B0F-A02A-26C6-FC063B303A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A3CA799A-1FFD-C53C-60D6-80AAAD9D9986}"/>
              </a:ext>
            </a:extLst>
          </p:cNvPr>
          <p:cNvSpPr txBox="1">
            <a:spLocks/>
          </p:cNvSpPr>
          <p:nvPr/>
        </p:nvSpPr>
        <p:spPr>
          <a:xfrm>
            <a:off x="1685509" y="3170835"/>
            <a:ext cx="8820982"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「妊娠できたのだからいいじゃないか」</a:t>
            </a:r>
          </a:p>
        </p:txBody>
      </p:sp>
    </p:spTree>
    <p:extLst>
      <p:ext uri="{BB962C8B-B14F-4D97-AF65-F5344CB8AC3E}">
        <p14:creationId xmlns:p14="http://schemas.microsoft.com/office/powerpoint/2010/main" val="26148458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D05F8-5769-35F6-E3C1-58AF277ACA96}"/>
            </a:ext>
          </a:extLst>
        </p:cNvPr>
        <p:cNvGrpSpPr/>
        <p:nvPr/>
      </p:nvGrpSpPr>
      <p:grpSpPr>
        <a:xfrm>
          <a:off x="0" y="0"/>
          <a:ext cx="0" cy="0"/>
          <a:chOff x="0" y="0"/>
          <a:chExt cx="0" cy="0"/>
        </a:xfrm>
      </p:grpSpPr>
      <p:pic>
        <p:nvPicPr>
          <p:cNvPr id="9" name="図 8" descr="テキスト, 手紙, ホワイトボード&#10;&#10;自動的に生成された説明">
            <a:extLst>
              <a:ext uri="{FF2B5EF4-FFF2-40B4-BE49-F238E27FC236}">
                <a16:creationId xmlns:a16="http://schemas.microsoft.com/office/drawing/2014/main" id="{C8D67ECE-5659-EE44-E235-02E5802633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3" name="図 22" descr="光 が含まれている画像&#10;&#10;自動的に生成された説明">
            <a:extLst>
              <a:ext uri="{FF2B5EF4-FFF2-40B4-BE49-F238E27FC236}">
                <a16:creationId xmlns:a16="http://schemas.microsoft.com/office/drawing/2014/main" id="{B378D972-DC2C-9A25-A995-4D4F5CEEE5F9}"/>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816768" y="-734033"/>
            <a:ext cx="723876" cy="723876"/>
          </a:xfrm>
          <a:prstGeom prst="rect">
            <a:avLst/>
          </a:prstGeom>
        </p:spPr>
      </p:pic>
      <p:sp>
        <p:nvSpPr>
          <p:cNvPr id="4" name="コンテンツ プレースホルダー 2">
            <a:extLst>
              <a:ext uri="{FF2B5EF4-FFF2-40B4-BE49-F238E27FC236}">
                <a16:creationId xmlns:a16="http://schemas.microsoft.com/office/drawing/2014/main" id="{2D74A582-390A-D4D1-D8C0-EB7CF49CBE94}"/>
              </a:ext>
            </a:extLst>
          </p:cNvPr>
          <p:cNvSpPr>
            <a:spLocks noGrp="1"/>
          </p:cNvSpPr>
          <p:nvPr>
            <p:ph idx="1"/>
          </p:nvPr>
        </p:nvSpPr>
        <p:spPr>
          <a:xfrm>
            <a:off x="1631504" y="1629479"/>
            <a:ext cx="4248472" cy="570784"/>
          </a:xfrm>
        </p:spPr>
        <p:txBody>
          <a:bodyPr>
            <a:noAutofit/>
          </a:bodyPr>
          <a:lstStyle/>
          <a:p>
            <a:pPr marL="0" indent="0">
              <a:lnSpc>
                <a:spcPct val="100000"/>
              </a:lnSpc>
              <a:buNone/>
            </a:pPr>
            <a:r>
              <a:rPr lang="ja-JP" altLang="en-US" b="0">
                <a:solidFill>
                  <a:srgbClr val="455B70"/>
                </a:solidFill>
                <a:latin typeface="Mochiy Pop One OTF ExtraBold" pitchFamily="2" charset="-128"/>
                <a:ea typeface="Mochiy Pop One OTF ExtraBold" pitchFamily="2" charset="-128"/>
              </a:rPr>
              <a:t>出産が近づくと</a:t>
            </a:r>
            <a:r>
              <a:rPr lang="en-US" altLang="ja-JP" sz="3200" b="0" dirty="0">
                <a:solidFill>
                  <a:srgbClr val="455B70"/>
                </a:solidFill>
                <a:latin typeface="Mochiy Pop One OTF ExtraBold" pitchFamily="2" charset="-128"/>
                <a:ea typeface="Mochiy Pop One OTF ExtraBold" pitchFamily="2" charset="-128"/>
              </a:rPr>
              <a:t>…</a:t>
            </a:r>
            <a:endParaRPr lang="ja-JP" altLang="en-US" sz="3200" b="0">
              <a:solidFill>
                <a:srgbClr val="455B70"/>
              </a:solidFill>
              <a:latin typeface="Mochiy Pop One OTF ExtraBold" pitchFamily="2" charset="-128"/>
              <a:ea typeface="Mochiy Pop One OTF ExtraBold" pitchFamily="2" charset="-128"/>
            </a:endParaRPr>
          </a:p>
        </p:txBody>
      </p:sp>
      <p:pic>
        <p:nvPicPr>
          <p:cNvPr id="11" name="図 10" descr="夜空に浮かぶ月の絵&#10;&#10;中程度の精度で自動的に生成された説明">
            <a:extLst>
              <a:ext uri="{FF2B5EF4-FFF2-40B4-BE49-F238E27FC236}">
                <a16:creationId xmlns:a16="http://schemas.microsoft.com/office/drawing/2014/main" id="{39A1E9CC-BC4A-BF70-770C-CA8BF85179A2}"/>
              </a:ext>
            </a:extLst>
          </p:cNvPr>
          <p:cNvPicPr>
            <a:picLocks noChangeAspect="1"/>
          </p:cNvPicPr>
          <p:nvPr/>
        </p:nvPicPr>
        <p:blipFill>
          <a:blip r:embed="rId5">
            <a:alphaModFix amt="42000"/>
            <a:extLst>
              <a:ext uri="{28A0092B-C50C-407E-A947-70E740481C1C}">
                <a14:useLocalDpi xmlns:a14="http://schemas.microsoft.com/office/drawing/2010/main" val="0"/>
              </a:ext>
            </a:extLst>
          </a:blip>
          <a:stretch>
            <a:fillRect/>
          </a:stretch>
        </p:blipFill>
        <p:spPr>
          <a:xfrm>
            <a:off x="4000910" y="2747288"/>
            <a:ext cx="1808068" cy="1808068"/>
          </a:xfrm>
          <a:prstGeom prst="rect">
            <a:avLst/>
          </a:prstGeom>
        </p:spPr>
      </p:pic>
      <p:pic>
        <p:nvPicPr>
          <p:cNvPr id="12" name="図 11" descr="夜空に浮かぶ月の絵&#10;&#10;中程度の精度で自動的に生成された説明">
            <a:extLst>
              <a:ext uri="{FF2B5EF4-FFF2-40B4-BE49-F238E27FC236}">
                <a16:creationId xmlns:a16="http://schemas.microsoft.com/office/drawing/2014/main" id="{93BA6FF4-A433-8615-1C7A-2B25E4D9AC57}"/>
              </a:ext>
            </a:extLst>
          </p:cNvPr>
          <p:cNvPicPr>
            <a:picLocks noChangeAspect="1"/>
          </p:cNvPicPr>
          <p:nvPr/>
        </p:nvPicPr>
        <p:blipFill>
          <a:blip r:embed="rId5">
            <a:alphaModFix amt="42000"/>
            <a:extLst>
              <a:ext uri="{28A0092B-C50C-407E-A947-70E740481C1C}">
                <a14:useLocalDpi xmlns:a14="http://schemas.microsoft.com/office/drawing/2010/main" val="0"/>
              </a:ext>
            </a:extLst>
          </a:blip>
          <a:stretch>
            <a:fillRect/>
          </a:stretch>
        </p:blipFill>
        <p:spPr>
          <a:xfrm>
            <a:off x="6267647" y="2007008"/>
            <a:ext cx="1808068" cy="1808068"/>
          </a:xfrm>
          <a:prstGeom prst="rect">
            <a:avLst/>
          </a:prstGeom>
        </p:spPr>
      </p:pic>
      <p:sp>
        <p:nvSpPr>
          <p:cNvPr id="6" name="コンテンツ プレースホルダー 2">
            <a:extLst>
              <a:ext uri="{FF2B5EF4-FFF2-40B4-BE49-F238E27FC236}">
                <a16:creationId xmlns:a16="http://schemas.microsoft.com/office/drawing/2014/main" id="{708A4C0E-44CF-9F42-7DEC-CF294065E1D9}"/>
              </a:ext>
            </a:extLst>
          </p:cNvPr>
          <p:cNvSpPr txBox="1">
            <a:spLocks/>
          </p:cNvSpPr>
          <p:nvPr/>
        </p:nvSpPr>
        <p:spPr>
          <a:xfrm>
            <a:off x="1991544" y="2766959"/>
            <a:ext cx="8208912" cy="12093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産休や育休で社会から切り離される</a:t>
            </a:r>
            <a:endParaRPr lang="en-US" altLang="ja-JP" b="0" dirty="0">
              <a:solidFill>
                <a:srgbClr val="455B70"/>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r>
              <a:rPr lang="ja-JP" altLang="en-US" sz="4000" b="0">
                <a:solidFill>
                  <a:srgbClr val="455B70"/>
                </a:solidFill>
                <a:latin typeface="Mochiy Pop One OTF ExtraBold" pitchFamily="2" charset="-128"/>
                <a:ea typeface="Mochiy Pop One OTF ExtraBold" pitchFamily="2" charset="-128"/>
              </a:rPr>
              <a:t>「孤独感」</a:t>
            </a:r>
            <a:endParaRPr lang="en-US" altLang="ja-JP" sz="4000" b="0" dirty="0">
              <a:solidFill>
                <a:srgbClr val="455B70"/>
              </a:solidFill>
              <a:latin typeface="Mochiy Pop One OTF ExtraBold" pitchFamily="2" charset="-128"/>
              <a:ea typeface="Mochiy Pop One OTF ExtraBold" pitchFamily="2" charset="-128"/>
            </a:endParaRPr>
          </a:p>
        </p:txBody>
      </p:sp>
      <p:sp>
        <p:nvSpPr>
          <p:cNvPr id="13" name="コンテンツ プレースホルダー 2">
            <a:extLst>
              <a:ext uri="{FF2B5EF4-FFF2-40B4-BE49-F238E27FC236}">
                <a16:creationId xmlns:a16="http://schemas.microsoft.com/office/drawing/2014/main" id="{7FC72CD7-668A-AB17-EA75-E0FB318D2AA6}"/>
              </a:ext>
            </a:extLst>
          </p:cNvPr>
          <p:cNvSpPr txBox="1">
            <a:spLocks/>
          </p:cNvSpPr>
          <p:nvPr/>
        </p:nvSpPr>
        <p:spPr>
          <a:xfrm>
            <a:off x="1775520" y="5013176"/>
            <a:ext cx="8784976" cy="5040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400" b="0">
                <a:solidFill>
                  <a:srgbClr val="54AA82"/>
                </a:solidFill>
                <a:latin typeface="Mochiy Pop One OTF ExtraBold" pitchFamily="2" charset="-128"/>
                <a:ea typeface="Mochiy Pop One OTF ExtraBold" pitchFamily="2" charset="-128"/>
              </a:rPr>
              <a:t>「出産に集中」ではなく「悩みを整理する」ことのお手伝いを</a:t>
            </a:r>
          </a:p>
        </p:txBody>
      </p:sp>
    </p:spTree>
    <p:extLst>
      <p:ext uri="{BB962C8B-B14F-4D97-AF65-F5344CB8AC3E}">
        <p14:creationId xmlns:p14="http://schemas.microsoft.com/office/powerpoint/2010/main" val="282987596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7C15E-92B4-701A-4039-83F1B2BA2076}"/>
            </a:ext>
          </a:extLst>
        </p:cNvPr>
        <p:cNvGrpSpPr/>
        <p:nvPr/>
      </p:nvGrpSpPr>
      <p:grpSpPr>
        <a:xfrm>
          <a:off x="0" y="0"/>
          <a:ext cx="0" cy="0"/>
          <a:chOff x="0" y="0"/>
          <a:chExt cx="0" cy="0"/>
        </a:xfrm>
      </p:grpSpPr>
      <p:pic>
        <p:nvPicPr>
          <p:cNvPr id="23" name="図 22" descr="光 が含まれている画像&#10;&#10;自動的に生成された説明">
            <a:extLst>
              <a:ext uri="{FF2B5EF4-FFF2-40B4-BE49-F238E27FC236}">
                <a16:creationId xmlns:a16="http://schemas.microsoft.com/office/drawing/2014/main" id="{F7286FBB-246C-BDC9-F7CF-BC127DB495AD}"/>
              </a:ext>
            </a:extLst>
          </p:cNvPr>
          <p:cNvPicPr>
            <a:picLocks noChangeAspect="1"/>
          </p:cNvPicPr>
          <p:nvPr/>
        </p:nvPicPr>
        <p:blipFill>
          <a:blip r:embed="rId3">
            <a:alphaModFix amt="45000"/>
            <a:extLst>
              <a:ext uri="{28A0092B-C50C-407E-A947-70E740481C1C}">
                <a14:useLocalDpi xmlns:a14="http://schemas.microsoft.com/office/drawing/2010/main" val="0"/>
              </a:ext>
            </a:extLst>
          </a:blip>
          <a:stretch>
            <a:fillRect/>
          </a:stretch>
        </p:blipFill>
        <p:spPr>
          <a:xfrm>
            <a:off x="-816768" y="-734033"/>
            <a:ext cx="723876" cy="723876"/>
          </a:xfrm>
          <a:prstGeom prst="rect">
            <a:avLst/>
          </a:prstGeom>
        </p:spPr>
      </p:pic>
      <p:pic>
        <p:nvPicPr>
          <p:cNvPr id="5" name="図 4" descr="テキスト, 手紙, ホワイトボード&#10;&#10;自動的に生成された説明">
            <a:extLst>
              <a:ext uri="{FF2B5EF4-FFF2-40B4-BE49-F238E27FC236}">
                <a16:creationId xmlns:a16="http://schemas.microsoft.com/office/drawing/2014/main" id="{93E07B92-D86B-4A51-F0F2-6FE0DBDBE7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図 6">
            <a:extLst>
              <a:ext uri="{FF2B5EF4-FFF2-40B4-BE49-F238E27FC236}">
                <a16:creationId xmlns:a16="http://schemas.microsoft.com/office/drawing/2014/main" id="{C88A72C4-3F7A-47B1-1686-54A3E54879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00736" y="2436504"/>
            <a:ext cx="2817898" cy="1049667"/>
          </a:xfrm>
          <a:prstGeom prst="rect">
            <a:avLst/>
          </a:prstGeom>
        </p:spPr>
      </p:pic>
      <p:sp>
        <p:nvSpPr>
          <p:cNvPr id="8" name="コンテンツ プレースホルダー 2">
            <a:extLst>
              <a:ext uri="{FF2B5EF4-FFF2-40B4-BE49-F238E27FC236}">
                <a16:creationId xmlns:a16="http://schemas.microsoft.com/office/drawing/2014/main" id="{FF83B883-76CD-6AE4-9BAB-6684A46E0C32}"/>
              </a:ext>
            </a:extLst>
          </p:cNvPr>
          <p:cNvSpPr>
            <a:spLocks noGrp="1"/>
          </p:cNvSpPr>
          <p:nvPr>
            <p:ph idx="1"/>
          </p:nvPr>
        </p:nvSpPr>
        <p:spPr>
          <a:xfrm>
            <a:off x="5776824" y="2599967"/>
            <a:ext cx="4248472" cy="570784"/>
          </a:xfrm>
        </p:spPr>
        <p:txBody>
          <a:bodyPr>
            <a:noAutofit/>
          </a:bodyPr>
          <a:lstStyle/>
          <a:p>
            <a:pPr marL="0" indent="0">
              <a:lnSpc>
                <a:spcPct val="100000"/>
              </a:lnSpc>
              <a:buNone/>
            </a:pPr>
            <a:r>
              <a:rPr lang="ja-JP" altLang="en-US" b="0">
                <a:solidFill>
                  <a:srgbClr val="455B70"/>
                </a:solidFill>
                <a:latin typeface="Mochiy Pop One OTF ExtraBold" pitchFamily="2" charset="-128"/>
                <a:ea typeface="Mochiy Pop One OTF ExtraBold" pitchFamily="2" charset="-128"/>
              </a:rPr>
              <a:t>ネットで検索すると</a:t>
            </a:r>
            <a:r>
              <a:rPr lang="en-US" altLang="ja-JP" sz="3200" b="0" dirty="0">
                <a:solidFill>
                  <a:srgbClr val="455B70"/>
                </a:solidFill>
                <a:latin typeface="Mochiy Pop One OTF ExtraBold" pitchFamily="2" charset="-128"/>
                <a:ea typeface="Mochiy Pop One OTF ExtraBold" pitchFamily="2" charset="-128"/>
              </a:rPr>
              <a:t>…</a:t>
            </a:r>
            <a:endParaRPr lang="ja-JP" altLang="en-US" sz="3200" b="0">
              <a:solidFill>
                <a:srgbClr val="455B70"/>
              </a:solidFill>
              <a:latin typeface="Mochiy Pop One OTF ExtraBold" pitchFamily="2" charset="-128"/>
              <a:ea typeface="Mochiy Pop One OTF ExtraBold" pitchFamily="2" charset="-128"/>
            </a:endParaRPr>
          </a:p>
        </p:txBody>
      </p:sp>
      <p:pic>
        <p:nvPicPr>
          <p:cNvPr id="10" name="図 9" descr="背景パターン&#10;&#10;自動的に生成された説明">
            <a:extLst>
              <a:ext uri="{FF2B5EF4-FFF2-40B4-BE49-F238E27FC236}">
                <a16:creationId xmlns:a16="http://schemas.microsoft.com/office/drawing/2014/main" id="{0E811376-B269-A06E-D5A4-E7636B55FC44}"/>
              </a:ext>
            </a:extLst>
          </p:cNvPr>
          <p:cNvPicPr>
            <a:picLocks noChangeAspect="1"/>
          </p:cNvPicPr>
          <p:nvPr/>
        </p:nvPicPr>
        <p:blipFill>
          <a:blip r:embed="rId6">
            <a:extLst>
              <a:ext uri="{BEBA8EAE-BF5A-486C-A8C5-ECC9F3942E4B}">
                <a14:imgProps xmlns:a14="http://schemas.microsoft.com/office/drawing/2010/main">
                  <a14:imgLayer r:embed="rId7">
                    <a14:imgEffect>
                      <a14:saturation sat="145000"/>
                    </a14:imgEffect>
                    <a14:imgEffect>
                      <a14:brightnessContrast bright="4000" contrast="26000"/>
                    </a14:imgEffect>
                  </a14:imgLayer>
                </a14:imgProps>
              </a:ext>
              <a:ext uri="{28A0092B-C50C-407E-A947-70E740481C1C}">
                <a14:useLocalDpi xmlns:a14="http://schemas.microsoft.com/office/drawing/2010/main" val="0"/>
              </a:ext>
            </a:extLst>
          </a:blip>
          <a:stretch>
            <a:fillRect/>
          </a:stretch>
        </p:blipFill>
        <p:spPr>
          <a:xfrm>
            <a:off x="4062196" y="3660640"/>
            <a:ext cx="4406830" cy="1346630"/>
          </a:xfrm>
          <a:prstGeom prst="rect">
            <a:avLst/>
          </a:prstGeom>
        </p:spPr>
      </p:pic>
      <p:sp>
        <p:nvSpPr>
          <p:cNvPr id="14" name="コンテンツ プレースホルダー 2">
            <a:extLst>
              <a:ext uri="{FF2B5EF4-FFF2-40B4-BE49-F238E27FC236}">
                <a16:creationId xmlns:a16="http://schemas.microsoft.com/office/drawing/2014/main" id="{79F04B24-C9EF-1CF7-233A-BE8F7E46C24A}"/>
              </a:ext>
            </a:extLst>
          </p:cNvPr>
          <p:cNvSpPr txBox="1">
            <a:spLocks/>
          </p:cNvSpPr>
          <p:nvPr/>
        </p:nvSpPr>
        <p:spPr>
          <a:xfrm>
            <a:off x="3314378" y="3989369"/>
            <a:ext cx="5846402" cy="4606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4800" b="0">
                <a:solidFill>
                  <a:schemeClr val="bg1"/>
                </a:solidFill>
                <a:latin typeface="Mochiy Pop One OTF ExtraBold" pitchFamily="2" charset="-128"/>
                <a:ea typeface="Mochiy Pop One OTF ExtraBold" pitchFamily="2" charset="-128"/>
              </a:rPr>
              <a:t>「ガルガル期」</a:t>
            </a:r>
          </a:p>
        </p:txBody>
      </p:sp>
      <p:sp>
        <p:nvSpPr>
          <p:cNvPr id="16" name="テキスト ボックス 15">
            <a:extLst>
              <a:ext uri="{FF2B5EF4-FFF2-40B4-BE49-F238E27FC236}">
                <a16:creationId xmlns:a16="http://schemas.microsoft.com/office/drawing/2014/main" id="{C764763E-4555-58E9-D7F4-55E2FEC3B980}"/>
              </a:ext>
            </a:extLst>
          </p:cNvPr>
          <p:cNvSpPr txBox="1"/>
          <p:nvPr/>
        </p:nvSpPr>
        <p:spPr>
          <a:xfrm>
            <a:off x="3431704" y="5280473"/>
            <a:ext cx="7571303" cy="646331"/>
          </a:xfrm>
          <a:prstGeom prst="rect">
            <a:avLst/>
          </a:prstGeom>
          <a:noFill/>
        </p:spPr>
        <p:txBody>
          <a:bodyPr wrap="none" rtlCol="0">
            <a:spAutoFit/>
          </a:bodyPr>
          <a:lstStyle/>
          <a:p>
            <a:r>
              <a:rPr lang="ja-JP" altLang="en-US">
                <a:solidFill>
                  <a:schemeClr val="tx2"/>
                </a:solidFill>
                <a:latin typeface="HGMaruGothicMPRO" panose="020F0600000000000000" pitchFamily="34" charset="-128"/>
                <a:ea typeface="HGMaruGothicMPRO" panose="020F0600000000000000" pitchFamily="34" charset="-128"/>
              </a:rPr>
              <a:t>ホルモンバランスの乱れにより感情の起伏が大きくなってしまうことを</a:t>
            </a:r>
          </a:p>
          <a:p>
            <a:r>
              <a:rPr lang="ja-JP" altLang="en-US">
                <a:solidFill>
                  <a:schemeClr val="tx2"/>
                </a:solidFill>
                <a:latin typeface="HGMaruGothicMPRO" panose="020F0600000000000000" pitchFamily="34" charset="-128"/>
                <a:ea typeface="HGMaruGothicMPRO" panose="020F0600000000000000" pitchFamily="34" charset="-128"/>
              </a:rPr>
              <a:t>動物が子どもを守るために周囲を威嚇する様子にたとえている言葉 </a:t>
            </a:r>
          </a:p>
        </p:txBody>
      </p:sp>
      <p:sp>
        <p:nvSpPr>
          <p:cNvPr id="17" name="テキスト ボックス 16">
            <a:extLst>
              <a:ext uri="{FF2B5EF4-FFF2-40B4-BE49-F238E27FC236}">
                <a16:creationId xmlns:a16="http://schemas.microsoft.com/office/drawing/2014/main" id="{A4B137CF-AC43-242A-4513-31C80D9C5252}"/>
              </a:ext>
            </a:extLst>
          </p:cNvPr>
          <p:cNvSpPr txBox="1"/>
          <p:nvPr/>
        </p:nvSpPr>
        <p:spPr>
          <a:xfrm>
            <a:off x="2816219" y="5291916"/>
            <a:ext cx="646331" cy="369332"/>
          </a:xfrm>
          <a:prstGeom prst="rect">
            <a:avLst/>
          </a:prstGeom>
          <a:noFill/>
        </p:spPr>
        <p:txBody>
          <a:bodyPr wrap="none" rtlCol="0">
            <a:spAutoFit/>
          </a:bodyPr>
          <a:lstStyle/>
          <a:p>
            <a:r>
              <a:rPr lang="ja-JP" altLang="en-US">
                <a:solidFill>
                  <a:schemeClr val="tx2"/>
                </a:solidFill>
                <a:latin typeface="HGMaruGothicMPRO" panose="020F0600000000000000" pitchFamily="34" charset="-128"/>
                <a:ea typeface="HGMaruGothicMPRO" panose="020F0600000000000000" pitchFamily="34" charset="-128"/>
              </a:rPr>
              <a:t>▷▷</a:t>
            </a:r>
          </a:p>
        </p:txBody>
      </p:sp>
      <p:sp>
        <p:nvSpPr>
          <p:cNvPr id="11" name="コンテンツ プレースホルダー 2">
            <a:extLst>
              <a:ext uri="{FF2B5EF4-FFF2-40B4-BE49-F238E27FC236}">
                <a16:creationId xmlns:a16="http://schemas.microsoft.com/office/drawing/2014/main" id="{08C8C0D1-2A04-027A-8C22-F297D450DA70}"/>
              </a:ext>
            </a:extLst>
          </p:cNvPr>
          <p:cNvSpPr txBox="1">
            <a:spLocks/>
          </p:cNvSpPr>
          <p:nvPr/>
        </p:nvSpPr>
        <p:spPr>
          <a:xfrm>
            <a:off x="1415480" y="1268760"/>
            <a:ext cx="5112568"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産後の「ガルガル期」、それ本当？</a:t>
            </a:r>
            <a:endParaRPr lang="en-US" altLang="ja-JP" sz="2400" b="0" dirty="0">
              <a:solidFill>
                <a:srgbClr val="455B70"/>
              </a:solidFill>
              <a:latin typeface="Mochiy Pop One OTF ExtraBold" pitchFamily="2" charset="-128"/>
              <a:ea typeface="Mochiy Pop One OTF ExtraBold" pitchFamily="2" charset="-128"/>
            </a:endParaRPr>
          </a:p>
        </p:txBody>
      </p:sp>
      <p:pic>
        <p:nvPicPr>
          <p:cNvPr id="12" name="図 11">
            <a:extLst>
              <a:ext uri="{FF2B5EF4-FFF2-40B4-BE49-F238E27FC236}">
                <a16:creationId xmlns:a16="http://schemas.microsoft.com/office/drawing/2014/main" id="{00A56AAE-B172-8D07-6889-AD5BBBB5A18E}"/>
              </a:ext>
            </a:extLst>
          </p:cNvPr>
          <p:cNvPicPr>
            <a:picLocks noChangeAspect="1"/>
          </p:cNvPicPr>
          <p:nvPr/>
        </p:nvPicPr>
        <p:blipFill>
          <a:blip r:embed="rId8"/>
          <a:stretch>
            <a:fillRect/>
          </a:stretch>
        </p:blipFill>
        <p:spPr>
          <a:xfrm>
            <a:off x="1559496" y="1687392"/>
            <a:ext cx="3016332" cy="72008"/>
          </a:xfrm>
          <a:prstGeom prst="rect">
            <a:avLst/>
          </a:prstGeom>
        </p:spPr>
      </p:pic>
      <p:pic>
        <p:nvPicPr>
          <p:cNvPr id="13" name="図 12">
            <a:extLst>
              <a:ext uri="{FF2B5EF4-FFF2-40B4-BE49-F238E27FC236}">
                <a16:creationId xmlns:a16="http://schemas.microsoft.com/office/drawing/2014/main" id="{9C36BD76-E5E6-3FEC-5CFD-8A36DE6A054B}"/>
              </a:ext>
            </a:extLst>
          </p:cNvPr>
          <p:cNvPicPr>
            <a:picLocks noChangeAspect="1"/>
          </p:cNvPicPr>
          <p:nvPr/>
        </p:nvPicPr>
        <p:blipFill>
          <a:blip r:embed="rId8"/>
          <a:srcRect r="41138"/>
          <a:stretch/>
        </p:blipFill>
        <p:spPr>
          <a:xfrm>
            <a:off x="4628700" y="1687392"/>
            <a:ext cx="1775457" cy="72008"/>
          </a:xfrm>
          <a:prstGeom prst="rect">
            <a:avLst/>
          </a:prstGeom>
        </p:spPr>
      </p:pic>
    </p:spTree>
    <p:extLst>
      <p:ext uri="{BB962C8B-B14F-4D97-AF65-F5344CB8AC3E}">
        <p14:creationId xmlns:p14="http://schemas.microsoft.com/office/powerpoint/2010/main" val="16723786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58083-FC92-839E-FC1C-2179FF1F84D1}"/>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1B521438-F95F-AEEB-5136-DA3C573E52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コンテンツ プレースホルダー 2">
            <a:extLst>
              <a:ext uri="{FF2B5EF4-FFF2-40B4-BE49-F238E27FC236}">
                <a16:creationId xmlns:a16="http://schemas.microsoft.com/office/drawing/2014/main" id="{3A2C2DD6-0DAB-3AB5-5609-4C45EE55C2AD}"/>
              </a:ext>
            </a:extLst>
          </p:cNvPr>
          <p:cNvSpPr txBox="1">
            <a:spLocks/>
          </p:cNvSpPr>
          <p:nvPr/>
        </p:nvSpPr>
        <p:spPr>
          <a:xfrm>
            <a:off x="1811524" y="2996952"/>
            <a:ext cx="8568952" cy="12093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4400" b="0">
                <a:solidFill>
                  <a:srgbClr val="455B70"/>
                </a:solidFill>
                <a:latin typeface="Mochiy Pop One OTF ExtraBold" pitchFamily="2" charset="-128"/>
                <a:ea typeface="Mochiy Pop One OTF ExtraBold" pitchFamily="2" charset="-128"/>
              </a:rPr>
              <a:t>「ガルガル期」</a:t>
            </a:r>
            <a:endParaRPr lang="en-US" altLang="ja-JP" sz="4400" b="0" dirty="0">
              <a:solidFill>
                <a:srgbClr val="455B70"/>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r>
              <a:rPr lang="ja-JP" altLang="en-US" sz="3200" b="0">
                <a:solidFill>
                  <a:srgbClr val="E67D89"/>
                </a:solidFill>
                <a:latin typeface="Mochiy Pop One OTF ExtraBold" pitchFamily="2" charset="-128"/>
                <a:ea typeface="Mochiy Pop One OTF ExtraBold" pitchFamily="2" charset="-128"/>
              </a:rPr>
              <a:t>そんな言葉で片付けてしまってよいのか？</a:t>
            </a:r>
          </a:p>
          <a:p>
            <a:pPr marL="0" indent="0" algn="ctr">
              <a:lnSpc>
                <a:spcPct val="100000"/>
              </a:lnSpc>
              <a:buFont typeface="Arial" panose="020B0604020202020204" pitchFamily="34" charset="0"/>
              <a:buNone/>
            </a:pPr>
            <a:endParaRPr lang="ja-JP" altLang="en-US" b="0">
              <a:solidFill>
                <a:srgbClr val="455B70"/>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219121006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DF636-4E03-B363-95B9-78B10D23741F}"/>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4F7148A7-FB71-24C3-816D-1C1E0BAC42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コンテンツ プレースホルダー 2">
            <a:extLst>
              <a:ext uri="{FF2B5EF4-FFF2-40B4-BE49-F238E27FC236}">
                <a16:creationId xmlns:a16="http://schemas.microsoft.com/office/drawing/2014/main" id="{FABF2F19-043E-352C-D07B-54D49D3F9F0E}"/>
              </a:ext>
            </a:extLst>
          </p:cNvPr>
          <p:cNvSpPr txBox="1">
            <a:spLocks/>
          </p:cNvSpPr>
          <p:nvPr/>
        </p:nvSpPr>
        <p:spPr>
          <a:xfrm>
            <a:off x="1278431" y="4365104"/>
            <a:ext cx="9714113" cy="5040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54AA82"/>
                </a:solidFill>
                <a:latin typeface="Mochiy Pop One OTF ExtraBold" pitchFamily="2" charset="-128"/>
                <a:ea typeface="Mochiy Pop One OTF ExtraBold" pitchFamily="2" charset="-128"/>
              </a:rPr>
              <a:t>自分の想像と大きく違っていた妊産婦さんには</a:t>
            </a:r>
            <a:endParaRPr lang="en-US" altLang="ja-JP" sz="3200" b="0" dirty="0">
              <a:solidFill>
                <a:srgbClr val="54AA82"/>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r>
              <a:rPr lang="ja-JP" altLang="en-US" sz="3200" b="0">
                <a:solidFill>
                  <a:srgbClr val="54AA82"/>
                </a:solidFill>
                <a:latin typeface="Mochiy Pop One OTF ExtraBold" pitchFamily="2" charset="-128"/>
                <a:ea typeface="Mochiy Pop One OTF ExtraBold" pitchFamily="2" charset="-128"/>
              </a:rPr>
              <a:t>　　　　　　助言が混乱を引き起こす可能性がある</a:t>
            </a:r>
          </a:p>
          <a:p>
            <a:pPr marL="0" indent="0" algn="ctr">
              <a:lnSpc>
                <a:spcPct val="100000"/>
              </a:lnSpc>
              <a:buFont typeface="Arial" panose="020B0604020202020204" pitchFamily="34" charset="0"/>
              <a:buNone/>
            </a:pPr>
            <a:endParaRPr lang="ja-JP" altLang="en-US" sz="3200" b="0">
              <a:solidFill>
                <a:srgbClr val="54AA82"/>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r>
              <a:rPr lang="ja-JP" altLang="en-US" sz="3200" b="0">
                <a:solidFill>
                  <a:srgbClr val="54AA82"/>
                </a:solidFill>
                <a:latin typeface="Mochiy Pop One OTF ExtraBold" pitchFamily="2" charset="-128"/>
                <a:ea typeface="Mochiy Pop One OTF ExtraBold" pitchFamily="2" charset="-128"/>
              </a:rPr>
              <a:t> </a:t>
            </a:r>
          </a:p>
          <a:p>
            <a:pPr marL="0" indent="0" algn="ctr">
              <a:lnSpc>
                <a:spcPct val="100000"/>
              </a:lnSpc>
              <a:buFont typeface="Arial" panose="020B0604020202020204" pitchFamily="34" charset="0"/>
              <a:buNone/>
            </a:pPr>
            <a:endParaRPr lang="ja-JP" altLang="en-US" sz="3200" b="0">
              <a:solidFill>
                <a:srgbClr val="54AA82"/>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endParaRPr lang="ja-JP" altLang="en-US" sz="3200" b="0">
              <a:solidFill>
                <a:srgbClr val="54AA82"/>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endParaRPr lang="ja-JP" altLang="en-US" sz="3200" b="0">
              <a:solidFill>
                <a:srgbClr val="54AA82"/>
              </a:solidFill>
              <a:latin typeface="Mochiy Pop One OTF ExtraBold" pitchFamily="2" charset="-128"/>
              <a:ea typeface="Mochiy Pop One OTF ExtraBold" pitchFamily="2" charset="-128"/>
            </a:endParaRPr>
          </a:p>
        </p:txBody>
      </p:sp>
      <p:pic>
        <p:nvPicPr>
          <p:cNvPr id="9" name="図 8" descr="光 が含まれている画像&#10;&#10;自動的に生成された説明">
            <a:extLst>
              <a:ext uri="{FF2B5EF4-FFF2-40B4-BE49-F238E27FC236}">
                <a16:creationId xmlns:a16="http://schemas.microsoft.com/office/drawing/2014/main" id="{5B458969-7414-5046-BA7F-6B0688FF4779}"/>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2258715" y="1618200"/>
            <a:ext cx="1332795" cy="1287476"/>
          </a:xfrm>
          <a:prstGeom prst="rect">
            <a:avLst/>
          </a:prstGeom>
        </p:spPr>
      </p:pic>
      <p:sp>
        <p:nvSpPr>
          <p:cNvPr id="2" name="コンテンツ プレースホルダー 2">
            <a:extLst>
              <a:ext uri="{FF2B5EF4-FFF2-40B4-BE49-F238E27FC236}">
                <a16:creationId xmlns:a16="http://schemas.microsoft.com/office/drawing/2014/main" id="{3B309213-ABD5-84E8-9D0C-84260C547258}"/>
              </a:ext>
            </a:extLst>
          </p:cNvPr>
          <p:cNvSpPr txBox="1">
            <a:spLocks/>
          </p:cNvSpPr>
          <p:nvPr/>
        </p:nvSpPr>
        <p:spPr>
          <a:xfrm>
            <a:off x="1998470" y="2015488"/>
            <a:ext cx="6602022"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「もっとああしたらいい」</a:t>
            </a:r>
          </a:p>
          <a:p>
            <a:pPr marL="0" indent="0" algn="ctr">
              <a:lnSpc>
                <a:spcPct val="100000"/>
              </a:lnSpc>
              <a:buFont typeface="Arial" panose="020B0604020202020204" pitchFamily="34" charset="0"/>
              <a:buNone/>
            </a:pPr>
            <a:endParaRPr lang="ja-JP" altLang="en-US" sz="3200" b="0">
              <a:solidFill>
                <a:srgbClr val="455B70"/>
              </a:solidFill>
              <a:latin typeface="Mochiy Pop One OTF ExtraBold" pitchFamily="2" charset="-128"/>
              <a:ea typeface="Mochiy Pop One OTF ExtraBold" pitchFamily="2" charset="-128"/>
            </a:endParaRPr>
          </a:p>
        </p:txBody>
      </p:sp>
      <p:pic>
        <p:nvPicPr>
          <p:cNvPr id="10" name="図 9" descr="光 が含まれている画像&#10;&#10;自動的に生成された説明">
            <a:extLst>
              <a:ext uri="{FF2B5EF4-FFF2-40B4-BE49-F238E27FC236}">
                <a16:creationId xmlns:a16="http://schemas.microsoft.com/office/drawing/2014/main" id="{E255E347-CF24-2D72-ACBA-1A4B77BE2D68}"/>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4791189" y="2497012"/>
            <a:ext cx="1287476" cy="1287476"/>
          </a:xfrm>
          <a:prstGeom prst="rect">
            <a:avLst/>
          </a:prstGeom>
        </p:spPr>
      </p:pic>
      <p:sp>
        <p:nvSpPr>
          <p:cNvPr id="6" name="コンテンツ プレースホルダー 2">
            <a:extLst>
              <a:ext uri="{FF2B5EF4-FFF2-40B4-BE49-F238E27FC236}">
                <a16:creationId xmlns:a16="http://schemas.microsoft.com/office/drawing/2014/main" id="{3B82CAA1-AB16-08EE-A35A-9EC102056CAF}"/>
              </a:ext>
            </a:extLst>
          </p:cNvPr>
          <p:cNvSpPr txBox="1">
            <a:spLocks/>
          </p:cNvSpPr>
          <p:nvPr/>
        </p:nvSpPr>
        <p:spPr>
          <a:xfrm>
            <a:off x="5136235" y="2894249"/>
            <a:ext cx="5511040"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「もっとこうしたらいい」</a:t>
            </a:r>
            <a:endParaRPr lang="en-US" altLang="ja-JP" sz="3200" b="0" dirty="0">
              <a:solidFill>
                <a:srgbClr val="455B70"/>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28174483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65EFE-246F-5A7A-6D4D-BC59FB249D13}"/>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29038CF6-01BF-A170-3DA5-9E8E1BD133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8BD693B0-ED8E-2B87-374D-23C56704F11D}"/>
              </a:ext>
            </a:extLst>
          </p:cNvPr>
          <p:cNvSpPr txBox="1">
            <a:spLocks/>
          </p:cNvSpPr>
          <p:nvPr/>
        </p:nvSpPr>
        <p:spPr>
          <a:xfrm>
            <a:off x="1631504" y="2420888"/>
            <a:ext cx="5688632"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妊産婦さんがイライラしていたら</a:t>
            </a:r>
            <a:endParaRPr lang="en-US" altLang="ja-JP" sz="2400" b="0" dirty="0">
              <a:solidFill>
                <a:srgbClr val="455B70"/>
              </a:solidFill>
              <a:latin typeface="Mochiy Pop One OTF ExtraBold" pitchFamily="2" charset="-128"/>
              <a:ea typeface="Mochiy Pop One OTF ExtraBold" pitchFamily="2" charset="-128"/>
            </a:endParaRPr>
          </a:p>
        </p:txBody>
      </p:sp>
      <p:sp>
        <p:nvSpPr>
          <p:cNvPr id="4" name="コンテンツ プレースホルダー 2">
            <a:extLst>
              <a:ext uri="{FF2B5EF4-FFF2-40B4-BE49-F238E27FC236}">
                <a16:creationId xmlns:a16="http://schemas.microsoft.com/office/drawing/2014/main" id="{62E36804-6A19-70DC-9F18-8C9C51AC03E9}"/>
              </a:ext>
            </a:extLst>
          </p:cNvPr>
          <p:cNvSpPr txBox="1">
            <a:spLocks/>
          </p:cNvSpPr>
          <p:nvPr/>
        </p:nvSpPr>
        <p:spPr>
          <a:xfrm>
            <a:off x="2063552" y="4798305"/>
            <a:ext cx="9541060" cy="12093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ja-JP" altLang="en-US" sz="2200" b="0">
                <a:solidFill>
                  <a:srgbClr val="54AA82"/>
                </a:solidFill>
                <a:latin typeface="Mochiy Pop One OTF ExtraBold" pitchFamily="2" charset="-128"/>
                <a:ea typeface="Mochiy Pop One OTF ExtraBold" pitchFamily="2" charset="-128"/>
              </a:rPr>
              <a:t>出産というイベントがとても怖い経験だったら</a:t>
            </a:r>
            <a:r>
              <a:rPr lang="en-US" altLang="ja-JP" sz="2200" b="0" dirty="0">
                <a:solidFill>
                  <a:srgbClr val="54AA82"/>
                </a:solidFill>
                <a:latin typeface="Mochiy Pop One OTF ExtraBold" pitchFamily="2" charset="-128"/>
                <a:ea typeface="Mochiy Pop One OTF ExtraBold" pitchFamily="2" charset="-128"/>
              </a:rPr>
              <a:t>…</a:t>
            </a:r>
          </a:p>
          <a:p>
            <a:pPr marL="0" indent="0" algn="ctr">
              <a:lnSpc>
                <a:spcPct val="100000"/>
              </a:lnSpc>
              <a:spcBef>
                <a:spcPts val="0"/>
              </a:spcBef>
              <a:buFont typeface="Arial" panose="020B0604020202020204" pitchFamily="34" charset="0"/>
              <a:buNone/>
            </a:pPr>
            <a:r>
              <a:rPr lang="ja-JP" altLang="en-US" sz="2200" b="0">
                <a:solidFill>
                  <a:srgbClr val="54AA82"/>
                </a:solidFill>
                <a:latin typeface="Mochiy Pop One OTF ExtraBold" pitchFamily="2" charset="-128"/>
                <a:ea typeface="Mochiy Pop One OTF ExtraBold" pitchFamily="2" charset="-128"/>
              </a:rPr>
              <a:t>　　　　　　　　　　　赤ちゃんをかわいいと思えるのか？</a:t>
            </a:r>
          </a:p>
          <a:p>
            <a:pPr marL="0" indent="0" algn="ctr">
              <a:lnSpc>
                <a:spcPct val="100000"/>
              </a:lnSpc>
              <a:spcBef>
                <a:spcPts val="0"/>
              </a:spcBef>
              <a:buFont typeface="Arial" panose="020B0604020202020204" pitchFamily="34" charset="0"/>
              <a:buNone/>
            </a:pPr>
            <a:endParaRPr lang="ja-JP" altLang="en-US" sz="2200" b="0">
              <a:solidFill>
                <a:srgbClr val="54AA82"/>
              </a:solidFill>
              <a:latin typeface="Mochiy Pop One OTF ExtraBold" pitchFamily="2" charset="-128"/>
              <a:ea typeface="Mochiy Pop One OTF ExtraBold" pitchFamily="2" charset="-128"/>
            </a:endParaRPr>
          </a:p>
          <a:p>
            <a:pPr marL="0" indent="0" algn="ctr">
              <a:lnSpc>
                <a:spcPct val="100000"/>
              </a:lnSpc>
              <a:spcBef>
                <a:spcPts val="0"/>
              </a:spcBef>
              <a:buFont typeface="Arial" panose="020B0604020202020204" pitchFamily="34" charset="0"/>
              <a:buNone/>
            </a:pPr>
            <a:endParaRPr lang="ja-JP" altLang="en-US" sz="2200" b="0">
              <a:solidFill>
                <a:srgbClr val="54AA82"/>
              </a:solidFill>
              <a:latin typeface="Mochiy Pop One OTF ExtraBold" pitchFamily="2" charset="-128"/>
              <a:ea typeface="Mochiy Pop One OTF ExtraBold" pitchFamily="2" charset="-128"/>
            </a:endParaRPr>
          </a:p>
        </p:txBody>
      </p:sp>
      <p:sp>
        <p:nvSpPr>
          <p:cNvPr id="6" name="コンテンツ プレースホルダー 2">
            <a:extLst>
              <a:ext uri="{FF2B5EF4-FFF2-40B4-BE49-F238E27FC236}">
                <a16:creationId xmlns:a16="http://schemas.microsoft.com/office/drawing/2014/main" id="{F6DFEC91-8A45-8DA4-775D-4CE0D3B85E96}"/>
              </a:ext>
            </a:extLst>
          </p:cNvPr>
          <p:cNvSpPr txBox="1">
            <a:spLocks/>
          </p:cNvSpPr>
          <p:nvPr/>
        </p:nvSpPr>
        <p:spPr>
          <a:xfrm>
            <a:off x="1484480" y="3096758"/>
            <a:ext cx="9541060" cy="12093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できる限り原因を考えるサポートを</a:t>
            </a:r>
          </a:p>
        </p:txBody>
      </p:sp>
      <p:pic>
        <p:nvPicPr>
          <p:cNvPr id="10" name="図 9" descr="人の手&#10;&#10;中程度の精度で自動的に生成された説明">
            <a:extLst>
              <a:ext uri="{FF2B5EF4-FFF2-40B4-BE49-F238E27FC236}">
                <a16:creationId xmlns:a16="http://schemas.microsoft.com/office/drawing/2014/main" id="{AC39F2A6-06D6-D6E6-1C66-20222137B8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21204">
            <a:off x="9826442" y="3124502"/>
            <a:ext cx="974406" cy="1331342"/>
          </a:xfrm>
          <a:prstGeom prst="rect">
            <a:avLst/>
          </a:prstGeom>
        </p:spPr>
      </p:pic>
    </p:spTree>
    <p:extLst>
      <p:ext uri="{BB962C8B-B14F-4D97-AF65-F5344CB8AC3E}">
        <p14:creationId xmlns:p14="http://schemas.microsoft.com/office/powerpoint/2010/main" val="392158895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BD85F-43E6-F52F-4B01-90098D5DA4E2}"/>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21A6DC31-81E5-DF28-5C43-10AC66EFFB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2296CDAE-2B96-5568-24D8-BE8940B070FC}"/>
              </a:ext>
            </a:extLst>
          </p:cNvPr>
          <p:cNvSpPr txBox="1">
            <a:spLocks/>
          </p:cNvSpPr>
          <p:nvPr/>
        </p:nvSpPr>
        <p:spPr>
          <a:xfrm>
            <a:off x="839416" y="1146818"/>
            <a:ext cx="5616624"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保育園問題</a:t>
            </a:r>
            <a:r>
              <a:rPr lang="en-US" altLang="ja-JP" sz="3200" b="0" dirty="0">
                <a:solidFill>
                  <a:srgbClr val="455B70"/>
                </a:solidFill>
                <a:latin typeface="Mochiy Pop One OTF ExtraBold" pitchFamily="2" charset="-128"/>
                <a:ea typeface="Mochiy Pop One OTF ExtraBold" pitchFamily="2" charset="-128"/>
              </a:rPr>
              <a:t>  3</a:t>
            </a:r>
            <a:r>
              <a:rPr lang="ja-JP" altLang="en-US" sz="3200" b="0">
                <a:solidFill>
                  <a:srgbClr val="455B70"/>
                </a:solidFill>
                <a:latin typeface="Mochiy Pop One OTF ExtraBold" pitchFamily="2" charset="-128"/>
                <a:ea typeface="Mochiy Pop One OTF ExtraBold" pitchFamily="2" charset="-128"/>
              </a:rPr>
              <a:t>歳児神話</a:t>
            </a:r>
          </a:p>
          <a:p>
            <a:pPr marL="0" indent="0" algn="ctr">
              <a:lnSpc>
                <a:spcPct val="100000"/>
              </a:lnSpc>
              <a:buFont typeface="Arial" panose="020B0604020202020204" pitchFamily="34" charset="0"/>
              <a:buNone/>
            </a:pPr>
            <a:endParaRPr lang="ja-JP" altLang="en-US" sz="3200" b="0">
              <a:solidFill>
                <a:srgbClr val="455B70"/>
              </a:solidFill>
              <a:latin typeface="Mochiy Pop One OTF ExtraBold" pitchFamily="2" charset="-128"/>
              <a:ea typeface="Mochiy Pop One OTF ExtraBold" pitchFamily="2" charset="-128"/>
            </a:endParaRPr>
          </a:p>
        </p:txBody>
      </p:sp>
      <p:pic>
        <p:nvPicPr>
          <p:cNvPr id="3" name="図 2">
            <a:extLst>
              <a:ext uri="{FF2B5EF4-FFF2-40B4-BE49-F238E27FC236}">
                <a16:creationId xmlns:a16="http://schemas.microsoft.com/office/drawing/2014/main" id="{36856DE2-D610-47F2-8973-C2144D136412}"/>
              </a:ext>
            </a:extLst>
          </p:cNvPr>
          <p:cNvPicPr>
            <a:picLocks noChangeAspect="1"/>
          </p:cNvPicPr>
          <p:nvPr/>
        </p:nvPicPr>
        <p:blipFill>
          <a:blip r:embed="rId4"/>
          <a:stretch>
            <a:fillRect/>
          </a:stretch>
        </p:blipFill>
        <p:spPr>
          <a:xfrm>
            <a:off x="1559495" y="1687391"/>
            <a:ext cx="3578336" cy="85425"/>
          </a:xfrm>
          <a:prstGeom prst="rect">
            <a:avLst/>
          </a:prstGeom>
        </p:spPr>
      </p:pic>
      <p:pic>
        <p:nvPicPr>
          <p:cNvPr id="10" name="図 9">
            <a:extLst>
              <a:ext uri="{FF2B5EF4-FFF2-40B4-BE49-F238E27FC236}">
                <a16:creationId xmlns:a16="http://schemas.microsoft.com/office/drawing/2014/main" id="{44CA6AAF-5E37-E360-1512-E86F06AE3540}"/>
              </a:ext>
            </a:extLst>
          </p:cNvPr>
          <p:cNvPicPr>
            <a:picLocks noChangeAspect="1"/>
          </p:cNvPicPr>
          <p:nvPr/>
        </p:nvPicPr>
        <p:blipFill>
          <a:blip r:embed="rId4"/>
          <a:srcRect t="-1" r="80631" b="-48004"/>
          <a:stretch/>
        </p:blipFill>
        <p:spPr>
          <a:xfrm>
            <a:off x="5186885" y="1687391"/>
            <a:ext cx="693091" cy="126432"/>
          </a:xfrm>
          <a:prstGeom prst="rect">
            <a:avLst/>
          </a:prstGeom>
        </p:spPr>
      </p:pic>
      <p:pic>
        <p:nvPicPr>
          <p:cNvPr id="12" name="図 11" descr="背景パターン&#10;&#10;自動的に生成された説明">
            <a:extLst>
              <a:ext uri="{FF2B5EF4-FFF2-40B4-BE49-F238E27FC236}">
                <a16:creationId xmlns:a16="http://schemas.microsoft.com/office/drawing/2014/main" id="{88F87FB0-F934-904A-8646-7C136BD2B60F}"/>
              </a:ext>
            </a:extLst>
          </p:cNvPr>
          <p:cNvPicPr>
            <a:picLocks noChangeAspect="1"/>
          </p:cNvPicPr>
          <p:nvPr/>
        </p:nvPicPr>
        <p:blipFill>
          <a:blip r:embed="rId5">
            <a:extLst>
              <a:ext uri="{BEBA8EAE-BF5A-486C-A8C5-ECC9F3942E4B}">
                <a14:imgProps xmlns:a14="http://schemas.microsoft.com/office/drawing/2010/main">
                  <a14:imgLayer r:embed="rId6">
                    <a14:imgEffect>
                      <a14:saturation sat="145000"/>
                    </a14:imgEffect>
                    <a14:imgEffect>
                      <a14:brightnessContrast bright="4000" contrast="26000"/>
                    </a14:imgEffect>
                  </a14:imgLayer>
                </a14:imgProps>
              </a:ext>
              <a:ext uri="{28A0092B-C50C-407E-A947-70E740481C1C}">
                <a14:useLocalDpi xmlns:a14="http://schemas.microsoft.com/office/drawing/2010/main" val="0"/>
              </a:ext>
            </a:extLst>
          </a:blip>
          <a:stretch>
            <a:fillRect/>
          </a:stretch>
        </p:blipFill>
        <p:spPr>
          <a:xfrm>
            <a:off x="4799856" y="4456592"/>
            <a:ext cx="5963545" cy="1224209"/>
          </a:xfrm>
          <a:prstGeom prst="rect">
            <a:avLst/>
          </a:prstGeom>
        </p:spPr>
      </p:pic>
      <p:sp>
        <p:nvSpPr>
          <p:cNvPr id="4" name="コンテンツ プレースホルダー 2">
            <a:extLst>
              <a:ext uri="{FF2B5EF4-FFF2-40B4-BE49-F238E27FC236}">
                <a16:creationId xmlns:a16="http://schemas.microsoft.com/office/drawing/2014/main" id="{95A36CC1-829B-AEB2-F7D8-5457529E8F11}"/>
              </a:ext>
            </a:extLst>
          </p:cNvPr>
          <p:cNvSpPr txBox="1">
            <a:spLocks/>
          </p:cNvSpPr>
          <p:nvPr/>
        </p:nvSpPr>
        <p:spPr>
          <a:xfrm>
            <a:off x="4582895" y="4655203"/>
            <a:ext cx="6180506" cy="4606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b="0">
                <a:solidFill>
                  <a:schemeClr val="bg1"/>
                </a:solidFill>
                <a:latin typeface="Mochiy Pop One OTF ExtraBold" pitchFamily="2" charset="-128"/>
                <a:ea typeface="Mochiy Pop One OTF ExtraBold" pitchFamily="2" charset="-128"/>
              </a:rPr>
              <a:t>「子どもを保育園に預ける決断」は決して簡単な決断ではない</a:t>
            </a:r>
          </a:p>
          <a:p>
            <a:pPr marL="0" indent="0" algn="ctr">
              <a:lnSpc>
                <a:spcPct val="100000"/>
              </a:lnSpc>
              <a:buFont typeface="Arial" panose="020B0604020202020204" pitchFamily="34" charset="0"/>
              <a:buNone/>
            </a:pPr>
            <a:endParaRPr lang="ja-JP" altLang="en-US" b="0">
              <a:solidFill>
                <a:schemeClr val="bg1"/>
              </a:solidFill>
              <a:latin typeface="Mochiy Pop One OTF ExtraBold" pitchFamily="2" charset="-128"/>
              <a:ea typeface="Mochiy Pop One OTF ExtraBold" pitchFamily="2" charset="-128"/>
            </a:endParaRPr>
          </a:p>
        </p:txBody>
      </p:sp>
      <p:sp>
        <p:nvSpPr>
          <p:cNvPr id="2" name="コンテンツ プレースホルダー 2">
            <a:extLst>
              <a:ext uri="{FF2B5EF4-FFF2-40B4-BE49-F238E27FC236}">
                <a16:creationId xmlns:a16="http://schemas.microsoft.com/office/drawing/2014/main" id="{A2C9F7B8-1229-0865-175F-22147DFD7F0F}"/>
              </a:ext>
            </a:extLst>
          </p:cNvPr>
          <p:cNvSpPr txBox="1">
            <a:spLocks/>
          </p:cNvSpPr>
          <p:nvPr/>
        </p:nvSpPr>
        <p:spPr>
          <a:xfrm>
            <a:off x="2783632" y="2378747"/>
            <a:ext cx="9066082"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保育園に子どもを預けないと</a:t>
            </a:r>
            <a:endParaRPr lang="en-US" altLang="ja-JP" b="0" dirty="0">
              <a:solidFill>
                <a:srgbClr val="455B70"/>
              </a:solidFill>
              <a:latin typeface="Mochiy Pop One OTF ExtraBold" pitchFamily="2" charset="-128"/>
              <a:ea typeface="Mochiy Pop One OTF ExtraBold" pitchFamily="2" charset="-128"/>
            </a:endParaRPr>
          </a:p>
          <a:p>
            <a:pPr marL="0" indent="0">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家族親族などの万全なサポートがない限り</a:t>
            </a:r>
            <a:endParaRPr lang="en-US" altLang="ja-JP" b="0" dirty="0">
              <a:solidFill>
                <a:srgbClr val="455B70"/>
              </a:solidFill>
              <a:latin typeface="Mochiy Pop One OTF ExtraBold" pitchFamily="2" charset="-128"/>
              <a:ea typeface="Mochiy Pop One OTF ExtraBold" pitchFamily="2" charset="-128"/>
            </a:endParaRPr>
          </a:p>
          <a:p>
            <a:pPr marL="0" indent="0">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復職・就職はなかなか難しい</a:t>
            </a:r>
          </a:p>
          <a:p>
            <a:pPr marL="0" indent="0">
              <a:lnSpc>
                <a:spcPct val="100000"/>
              </a:lnSpc>
              <a:buFont typeface="Arial" panose="020B0604020202020204" pitchFamily="34" charset="0"/>
              <a:buNone/>
            </a:pPr>
            <a:endParaRPr lang="ja-JP" altLang="en-US" b="0">
              <a:solidFill>
                <a:srgbClr val="455B70"/>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109051926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EF3D6-9C99-19FC-2EA0-46C4ECC5B75A}"/>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6E04BEBE-AC75-7827-5DCA-7D8CF0B72A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7095498D-2B8A-C59B-AB45-EE7940C3297F}"/>
              </a:ext>
            </a:extLst>
          </p:cNvPr>
          <p:cNvSpPr txBox="1">
            <a:spLocks/>
          </p:cNvSpPr>
          <p:nvPr/>
        </p:nvSpPr>
        <p:spPr>
          <a:xfrm>
            <a:off x="839416" y="1146818"/>
            <a:ext cx="5616624"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rgbClr val="455B70"/>
                </a:solidFill>
                <a:latin typeface="Mochiy Pop One OTF ExtraBold" pitchFamily="2" charset="-128"/>
                <a:ea typeface="Mochiy Pop One OTF ExtraBold" pitchFamily="2" charset="-128"/>
              </a:rPr>
              <a:t>簡単な決断では無い</a:t>
            </a:r>
          </a:p>
        </p:txBody>
      </p:sp>
      <p:pic>
        <p:nvPicPr>
          <p:cNvPr id="3" name="図 2">
            <a:extLst>
              <a:ext uri="{FF2B5EF4-FFF2-40B4-BE49-F238E27FC236}">
                <a16:creationId xmlns:a16="http://schemas.microsoft.com/office/drawing/2014/main" id="{97D31025-782F-B998-948D-B0749C67F1BD}"/>
              </a:ext>
            </a:extLst>
          </p:cNvPr>
          <p:cNvPicPr>
            <a:picLocks noChangeAspect="1"/>
          </p:cNvPicPr>
          <p:nvPr/>
        </p:nvPicPr>
        <p:blipFill>
          <a:blip r:embed="rId4"/>
          <a:stretch>
            <a:fillRect/>
          </a:stretch>
        </p:blipFill>
        <p:spPr>
          <a:xfrm>
            <a:off x="1847528" y="1687391"/>
            <a:ext cx="3578336" cy="85425"/>
          </a:xfrm>
          <a:prstGeom prst="rect">
            <a:avLst/>
          </a:prstGeom>
        </p:spPr>
      </p:pic>
      <p:sp>
        <p:nvSpPr>
          <p:cNvPr id="4" name="コンテンツ プレースホルダー 2">
            <a:extLst>
              <a:ext uri="{FF2B5EF4-FFF2-40B4-BE49-F238E27FC236}">
                <a16:creationId xmlns:a16="http://schemas.microsoft.com/office/drawing/2014/main" id="{5FC8EF8E-1497-17AC-4FBE-4A7259C2488D}"/>
              </a:ext>
            </a:extLst>
          </p:cNvPr>
          <p:cNvSpPr txBox="1">
            <a:spLocks/>
          </p:cNvSpPr>
          <p:nvPr/>
        </p:nvSpPr>
        <p:spPr>
          <a:xfrm>
            <a:off x="6174099" y="4781171"/>
            <a:ext cx="7914789" cy="4606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ja-JP" altLang="en-US" sz="2000" b="0">
                <a:solidFill>
                  <a:srgbClr val="54AA82"/>
                </a:solidFill>
                <a:latin typeface="Mochiy Pop One OTF ExtraBold" pitchFamily="2" charset="-128"/>
                <a:ea typeface="Mochiy Pop One OTF ExtraBold" pitchFamily="2" charset="-128"/>
              </a:rPr>
              <a:t>今の妊産婦さんやそのお母さんの多くは</a:t>
            </a:r>
            <a:endParaRPr lang="en-US" altLang="ja-JP" sz="2000" b="0" dirty="0">
              <a:solidFill>
                <a:srgbClr val="54AA82"/>
              </a:solidFill>
              <a:latin typeface="Mochiy Pop One OTF ExtraBold" pitchFamily="2" charset="-128"/>
              <a:ea typeface="Mochiy Pop One OTF ExtraBold" pitchFamily="2" charset="-128"/>
            </a:endParaRPr>
          </a:p>
          <a:p>
            <a:pPr marL="0" indent="0">
              <a:lnSpc>
                <a:spcPct val="100000"/>
              </a:lnSpc>
              <a:buFont typeface="Arial" panose="020B0604020202020204" pitchFamily="34" charset="0"/>
              <a:buNone/>
            </a:pPr>
            <a:r>
              <a:rPr lang="en-US" altLang="ja-JP" sz="2000" b="0" dirty="0">
                <a:solidFill>
                  <a:srgbClr val="54AA82"/>
                </a:solidFill>
                <a:latin typeface="Mochiy Pop One OTF ExtraBold" pitchFamily="2" charset="-128"/>
                <a:ea typeface="Mochiy Pop One OTF ExtraBold" pitchFamily="2" charset="-128"/>
              </a:rPr>
              <a:t>1960</a:t>
            </a:r>
            <a:r>
              <a:rPr lang="ja-JP" altLang="en-US" sz="2000" b="0">
                <a:solidFill>
                  <a:srgbClr val="54AA82"/>
                </a:solidFill>
                <a:latin typeface="Mochiy Pop One OTF ExtraBold" pitchFamily="2" charset="-128"/>
                <a:ea typeface="Mochiy Pop One OTF ExtraBold" pitchFamily="2" charset="-128"/>
              </a:rPr>
              <a:t>年代の妊産婦さんの孫・娘世代</a:t>
            </a:r>
          </a:p>
          <a:p>
            <a:pPr marL="0" indent="0">
              <a:lnSpc>
                <a:spcPct val="100000"/>
              </a:lnSpc>
              <a:buFont typeface="Arial" panose="020B0604020202020204" pitchFamily="34" charset="0"/>
              <a:buNone/>
            </a:pPr>
            <a:endParaRPr lang="ja-JP" altLang="en-US" sz="2000" b="0">
              <a:solidFill>
                <a:srgbClr val="54AA82"/>
              </a:solidFill>
              <a:latin typeface="Mochiy Pop One OTF ExtraBold" pitchFamily="2" charset="-128"/>
              <a:ea typeface="Mochiy Pop One OTF ExtraBold" pitchFamily="2" charset="-128"/>
            </a:endParaRPr>
          </a:p>
        </p:txBody>
      </p:sp>
      <p:sp>
        <p:nvSpPr>
          <p:cNvPr id="2" name="コンテンツ プレースホルダー 2">
            <a:extLst>
              <a:ext uri="{FF2B5EF4-FFF2-40B4-BE49-F238E27FC236}">
                <a16:creationId xmlns:a16="http://schemas.microsoft.com/office/drawing/2014/main" id="{CF7AF2C2-EE58-F8C1-312B-CA9A3FDB8D72}"/>
              </a:ext>
            </a:extLst>
          </p:cNvPr>
          <p:cNvSpPr txBox="1">
            <a:spLocks/>
          </p:cNvSpPr>
          <p:nvPr/>
        </p:nvSpPr>
        <p:spPr>
          <a:xfrm>
            <a:off x="2207568" y="2359458"/>
            <a:ext cx="9066082"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altLang="ja-JP" b="0" dirty="0">
                <a:solidFill>
                  <a:srgbClr val="455B70"/>
                </a:solidFill>
                <a:latin typeface="Mochiy Pop One OTF ExtraBold" pitchFamily="2" charset="-128"/>
                <a:ea typeface="Mochiy Pop One OTF ExtraBold" pitchFamily="2" charset="-128"/>
              </a:rPr>
              <a:t>①</a:t>
            </a:r>
            <a:r>
              <a:rPr lang="ja-JP" altLang="en-US" b="0">
                <a:solidFill>
                  <a:srgbClr val="455B70"/>
                </a:solidFill>
                <a:latin typeface="Mochiy Pop One OTF ExtraBold" pitchFamily="2" charset="-128"/>
                <a:ea typeface="Mochiy Pop One OTF ExtraBold" pitchFamily="2" charset="-128"/>
              </a:rPr>
              <a:t>お母さん自身が子どもを預けることへの葛藤</a:t>
            </a:r>
          </a:p>
        </p:txBody>
      </p:sp>
      <p:sp>
        <p:nvSpPr>
          <p:cNvPr id="5" name="コンテンツ プレースホルダー 2">
            <a:extLst>
              <a:ext uri="{FF2B5EF4-FFF2-40B4-BE49-F238E27FC236}">
                <a16:creationId xmlns:a16="http://schemas.microsoft.com/office/drawing/2014/main" id="{FA173043-3D76-8631-344A-99F17F7D0EE8}"/>
              </a:ext>
            </a:extLst>
          </p:cNvPr>
          <p:cNvSpPr txBox="1">
            <a:spLocks/>
          </p:cNvSpPr>
          <p:nvPr/>
        </p:nvSpPr>
        <p:spPr>
          <a:xfrm>
            <a:off x="2207568" y="3230996"/>
            <a:ext cx="9066082"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altLang="ja-JP" b="0" dirty="0">
                <a:solidFill>
                  <a:srgbClr val="455B70"/>
                </a:solidFill>
                <a:latin typeface="Mochiy Pop One OTF ExtraBold" pitchFamily="2" charset="-128"/>
                <a:ea typeface="Mochiy Pop One OTF ExtraBold" pitchFamily="2" charset="-128"/>
              </a:rPr>
              <a:t>②</a:t>
            </a:r>
            <a:r>
              <a:rPr lang="ja-JP" altLang="en-US" b="0">
                <a:solidFill>
                  <a:srgbClr val="455B70"/>
                </a:solidFill>
                <a:latin typeface="Mochiy Pop One OTF ExtraBold" pitchFamily="2" charset="-128"/>
                <a:ea typeface="Mochiy Pop One OTF ExtraBold" pitchFamily="2" charset="-128"/>
              </a:rPr>
              <a:t>家族・親族が子どもを保育園に預けることに</a:t>
            </a:r>
            <a:endParaRPr lang="en-US" altLang="ja-JP" b="0" dirty="0">
              <a:solidFill>
                <a:srgbClr val="455B70"/>
              </a:solidFill>
              <a:latin typeface="Mochiy Pop One OTF ExtraBold" pitchFamily="2" charset="-128"/>
              <a:ea typeface="Mochiy Pop One OTF ExtraBold" pitchFamily="2" charset="-128"/>
            </a:endParaRPr>
          </a:p>
          <a:p>
            <a:pPr marL="0" indent="0">
              <a:lnSpc>
                <a:spcPct val="100000"/>
              </a:lnSpc>
              <a:buFont typeface="Arial" panose="020B0604020202020204" pitchFamily="34" charset="0"/>
              <a:buNone/>
            </a:pPr>
            <a:r>
              <a:rPr lang="ja-JP" altLang="en-US" b="0">
                <a:solidFill>
                  <a:srgbClr val="455B70"/>
                </a:solidFill>
                <a:latin typeface="Mochiy Pop One OTF ExtraBold" pitchFamily="2" charset="-128"/>
                <a:ea typeface="Mochiy Pop One OTF ExtraBold" pitchFamily="2" charset="-128"/>
              </a:rPr>
              <a:t>　反対している可能性 </a:t>
            </a:r>
          </a:p>
        </p:txBody>
      </p:sp>
      <p:pic>
        <p:nvPicPr>
          <p:cNvPr id="6" name="図 5" descr="背景パターン&#10;&#10;自動的に生成された説明">
            <a:extLst>
              <a:ext uri="{FF2B5EF4-FFF2-40B4-BE49-F238E27FC236}">
                <a16:creationId xmlns:a16="http://schemas.microsoft.com/office/drawing/2014/main" id="{BA7CC607-445A-8DFF-AF1D-8CD9117EDB3A}"/>
              </a:ext>
            </a:extLst>
          </p:cNvPr>
          <p:cNvPicPr>
            <a:picLocks noChangeAspect="1"/>
          </p:cNvPicPr>
          <p:nvPr/>
        </p:nvPicPr>
        <p:blipFill>
          <a:blip r:embed="rId5">
            <a:extLst>
              <a:ext uri="{BEBA8EAE-BF5A-486C-A8C5-ECC9F3942E4B}">
                <a14:imgProps xmlns:a14="http://schemas.microsoft.com/office/drawing/2010/main">
                  <a14:imgLayer r:embed="rId6">
                    <a14:imgEffect>
                      <a14:saturation sat="145000"/>
                    </a14:imgEffect>
                    <a14:imgEffect>
                      <a14:brightnessContrast bright="4000" contrast="26000"/>
                    </a14:imgEffect>
                  </a14:imgLayer>
                </a14:imgProps>
              </a:ext>
              <a:ext uri="{28A0092B-C50C-407E-A947-70E740481C1C}">
                <a14:useLocalDpi xmlns:a14="http://schemas.microsoft.com/office/drawing/2010/main" val="0"/>
              </a:ext>
            </a:extLst>
          </a:blip>
          <a:stretch>
            <a:fillRect/>
          </a:stretch>
        </p:blipFill>
        <p:spPr>
          <a:xfrm>
            <a:off x="2364703" y="4681081"/>
            <a:ext cx="3650211" cy="836151"/>
          </a:xfrm>
          <a:prstGeom prst="rect">
            <a:avLst/>
          </a:prstGeom>
        </p:spPr>
      </p:pic>
      <p:sp>
        <p:nvSpPr>
          <p:cNvPr id="9" name="コンテンツ プレースホルダー 2">
            <a:extLst>
              <a:ext uri="{FF2B5EF4-FFF2-40B4-BE49-F238E27FC236}">
                <a16:creationId xmlns:a16="http://schemas.microsoft.com/office/drawing/2014/main" id="{70D89357-699A-36E6-E952-FAFDA0DE1B8B}"/>
              </a:ext>
            </a:extLst>
          </p:cNvPr>
          <p:cNvSpPr txBox="1">
            <a:spLocks/>
          </p:cNvSpPr>
          <p:nvPr/>
        </p:nvSpPr>
        <p:spPr>
          <a:xfrm>
            <a:off x="1067622" y="4719741"/>
            <a:ext cx="6180506" cy="4606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en-US" altLang="ja-JP" sz="1800" b="0" dirty="0">
                <a:solidFill>
                  <a:schemeClr val="bg1"/>
                </a:solidFill>
                <a:latin typeface="Mochiy Pop One OTF ExtraBold" pitchFamily="2" charset="-128"/>
                <a:ea typeface="Mochiy Pop One OTF ExtraBold" pitchFamily="2" charset="-128"/>
              </a:rPr>
              <a:t>1960</a:t>
            </a:r>
            <a:r>
              <a:rPr lang="ja-JP" altLang="en-US" sz="1800" b="0">
                <a:solidFill>
                  <a:schemeClr val="bg1"/>
                </a:solidFill>
                <a:latin typeface="Mochiy Pop One OTF ExtraBold" pitchFamily="2" charset="-128"/>
                <a:ea typeface="Mochiy Pop One OTF ExtraBold" pitchFamily="2" charset="-128"/>
              </a:rPr>
              <a:t>年代：</a:t>
            </a:r>
            <a:r>
              <a:rPr lang="en-US" altLang="ja-JP" sz="1800" b="0" dirty="0">
                <a:solidFill>
                  <a:schemeClr val="bg1"/>
                </a:solidFill>
                <a:latin typeface="Mochiy Pop One OTF ExtraBold" pitchFamily="2" charset="-128"/>
                <a:ea typeface="Mochiy Pop One OTF ExtraBold" pitchFamily="2" charset="-128"/>
              </a:rPr>
              <a:t>3</a:t>
            </a:r>
            <a:r>
              <a:rPr lang="ja-JP" altLang="en-US" sz="1800" b="0">
                <a:solidFill>
                  <a:schemeClr val="bg1"/>
                </a:solidFill>
                <a:latin typeface="Mochiy Pop One OTF ExtraBold" pitchFamily="2" charset="-128"/>
                <a:ea typeface="Mochiy Pop One OTF ExtraBold" pitchFamily="2" charset="-128"/>
              </a:rPr>
              <a:t>歳児神話論</a:t>
            </a:r>
          </a:p>
          <a:p>
            <a:pPr marL="0" indent="0" algn="ctr">
              <a:lnSpc>
                <a:spcPct val="100000"/>
              </a:lnSpc>
              <a:buFont typeface="Arial" panose="020B0604020202020204" pitchFamily="34" charset="0"/>
              <a:buNone/>
            </a:pPr>
            <a:r>
              <a:rPr lang="en-US" altLang="ja-JP" sz="1800" b="0" dirty="0">
                <a:solidFill>
                  <a:schemeClr val="bg1"/>
                </a:solidFill>
                <a:latin typeface="Mochiy Pop One OTF ExtraBold" pitchFamily="2" charset="-128"/>
                <a:ea typeface="Mochiy Pop One OTF ExtraBold" pitchFamily="2" charset="-128"/>
              </a:rPr>
              <a:t>1979</a:t>
            </a:r>
            <a:r>
              <a:rPr lang="ja-JP" altLang="en-US" sz="1800" b="0">
                <a:solidFill>
                  <a:schemeClr val="bg1"/>
                </a:solidFill>
                <a:latin typeface="Mochiy Pop One OTF ExtraBold" pitchFamily="2" charset="-128"/>
                <a:ea typeface="Mochiy Pop One OTF ExtraBold" pitchFamily="2" charset="-128"/>
              </a:rPr>
              <a:t>年：</a:t>
            </a:r>
            <a:r>
              <a:rPr lang="en-US" altLang="ja-JP" sz="1800" b="0" dirty="0">
                <a:solidFill>
                  <a:schemeClr val="bg1"/>
                </a:solidFill>
                <a:latin typeface="Mochiy Pop One OTF ExtraBold" pitchFamily="2" charset="-128"/>
                <a:ea typeface="Mochiy Pop One OTF ExtraBold" pitchFamily="2" charset="-128"/>
              </a:rPr>
              <a:t>『</a:t>
            </a:r>
            <a:r>
              <a:rPr lang="ja-JP" altLang="en-US" sz="1800" b="0">
                <a:solidFill>
                  <a:schemeClr val="bg1"/>
                </a:solidFill>
                <a:latin typeface="Mochiy Pop One OTF ExtraBold" pitchFamily="2" charset="-128"/>
                <a:ea typeface="Mochiy Pop One OTF ExtraBold" pitchFamily="2" charset="-128"/>
              </a:rPr>
              <a:t>母原病</a:t>
            </a:r>
            <a:r>
              <a:rPr lang="en-US" altLang="ja-JP" sz="1800" b="0" dirty="0">
                <a:solidFill>
                  <a:schemeClr val="bg1"/>
                </a:solidFill>
                <a:latin typeface="Mochiy Pop One OTF ExtraBold" pitchFamily="2" charset="-128"/>
                <a:ea typeface="Mochiy Pop One OTF ExtraBold" pitchFamily="2" charset="-128"/>
              </a:rPr>
              <a:t>』</a:t>
            </a:r>
          </a:p>
        </p:txBody>
      </p:sp>
    </p:spTree>
    <p:extLst>
      <p:ext uri="{BB962C8B-B14F-4D97-AF65-F5344CB8AC3E}">
        <p14:creationId xmlns:p14="http://schemas.microsoft.com/office/powerpoint/2010/main" val="26511614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2AE7D-AAB6-9057-072A-75E5754516C2}"/>
            </a:ext>
          </a:extLst>
        </p:cNvPr>
        <p:cNvGrpSpPr/>
        <p:nvPr/>
      </p:nvGrpSpPr>
      <p:grpSpPr>
        <a:xfrm>
          <a:off x="0" y="0"/>
          <a:ext cx="0" cy="0"/>
          <a:chOff x="0" y="0"/>
          <a:chExt cx="0" cy="0"/>
        </a:xfrm>
      </p:grpSpPr>
      <p:pic>
        <p:nvPicPr>
          <p:cNvPr id="3" name="図 2" descr="テキスト, 手紙, ホワイトボード&#10;&#10;自動的に生成された説明">
            <a:extLst>
              <a:ext uri="{FF2B5EF4-FFF2-40B4-BE49-F238E27FC236}">
                <a16:creationId xmlns:a16="http://schemas.microsoft.com/office/drawing/2014/main" id="{B42F868C-A858-9545-05CB-62D5548F03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コンテンツ プレースホルダー 2">
            <a:extLst>
              <a:ext uri="{FF2B5EF4-FFF2-40B4-BE49-F238E27FC236}">
                <a16:creationId xmlns:a16="http://schemas.microsoft.com/office/drawing/2014/main" id="{73430374-1221-71B9-3F68-8054A8AB56BA}"/>
              </a:ext>
            </a:extLst>
          </p:cNvPr>
          <p:cNvSpPr txBox="1">
            <a:spLocks/>
          </p:cNvSpPr>
          <p:nvPr/>
        </p:nvSpPr>
        <p:spPr>
          <a:xfrm>
            <a:off x="2243572" y="2348880"/>
            <a:ext cx="770485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保育園に預けるか家で一緒に過ごすか</a:t>
            </a:r>
            <a:endParaRPr lang="en-US" altLang="ja-JP" sz="2400" b="0" dirty="0">
              <a:solidFill>
                <a:srgbClr val="455B70"/>
              </a:solidFill>
              <a:latin typeface="Mochiy Pop One OTF ExtraBold" pitchFamily="2" charset="-128"/>
              <a:ea typeface="Mochiy Pop One OTF ExtraBold" pitchFamily="2" charset="-128"/>
            </a:endParaRPr>
          </a:p>
        </p:txBody>
      </p:sp>
      <p:sp>
        <p:nvSpPr>
          <p:cNvPr id="5" name="コンテンツ プレースホルダー 2">
            <a:extLst>
              <a:ext uri="{FF2B5EF4-FFF2-40B4-BE49-F238E27FC236}">
                <a16:creationId xmlns:a16="http://schemas.microsoft.com/office/drawing/2014/main" id="{3BFEE175-D041-67B4-1682-A39382659788}"/>
              </a:ext>
            </a:extLst>
          </p:cNvPr>
          <p:cNvSpPr txBox="1">
            <a:spLocks/>
          </p:cNvSpPr>
          <p:nvPr/>
        </p:nvSpPr>
        <p:spPr>
          <a:xfrm>
            <a:off x="1811524" y="3170836"/>
            <a:ext cx="8568952" cy="115212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どちらが良い・どちらは悪い</a:t>
            </a:r>
            <a:endParaRPr lang="en-US" altLang="ja-JP" sz="3600" b="0" dirty="0">
              <a:solidFill>
                <a:srgbClr val="E67D89"/>
              </a:solidFill>
              <a:latin typeface="Mochiy Pop One OTF ExtraBold" pitchFamily="2" charset="-128"/>
              <a:ea typeface="Mochiy Pop One OTF ExtraBold" pitchFamily="2" charset="-128"/>
            </a:endParaRPr>
          </a:p>
          <a:p>
            <a:pPr marL="0" indent="0" algn="ctr">
              <a:lnSpc>
                <a:spcPct val="100000"/>
              </a:lnSpc>
              <a:spcBef>
                <a:spcPts val="0"/>
              </a:spcBef>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ではありません</a:t>
            </a:r>
          </a:p>
          <a:p>
            <a:pPr marL="0" indent="0" algn="ctr">
              <a:lnSpc>
                <a:spcPct val="100000"/>
              </a:lnSpc>
              <a:spcBef>
                <a:spcPts val="0"/>
              </a:spcBef>
              <a:buFont typeface="Arial" panose="020B0604020202020204" pitchFamily="34" charset="0"/>
              <a:buNone/>
            </a:pPr>
            <a:endParaRPr lang="ja-JP" altLang="en-US" sz="3600" b="0">
              <a:solidFill>
                <a:srgbClr val="E67D89"/>
              </a:solidFill>
              <a:latin typeface="Mochiy Pop One OTF ExtraBold" pitchFamily="2" charset="-128"/>
              <a:ea typeface="Mochiy Pop One OTF ExtraBold" pitchFamily="2" charset="-128"/>
            </a:endParaRPr>
          </a:p>
        </p:txBody>
      </p:sp>
      <p:pic>
        <p:nvPicPr>
          <p:cNvPr id="4" name="図 3">
            <a:extLst>
              <a:ext uri="{FF2B5EF4-FFF2-40B4-BE49-F238E27FC236}">
                <a16:creationId xmlns:a16="http://schemas.microsoft.com/office/drawing/2014/main" id="{A5D042C9-F3AC-12D7-67A5-4F09A2CF84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0800" y="2751852"/>
            <a:ext cx="5050400" cy="143225"/>
          </a:xfrm>
          <a:prstGeom prst="rect">
            <a:avLst/>
          </a:prstGeom>
        </p:spPr>
      </p:pic>
    </p:spTree>
    <p:extLst>
      <p:ext uri="{BB962C8B-B14F-4D97-AF65-F5344CB8AC3E}">
        <p14:creationId xmlns:p14="http://schemas.microsoft.com/office/powerpoint/2010/main" val="12753735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E7C63-3103-C021-8BBF-6127C3B97662}"/>
            </a:ext>
          </a:extLst>
        </p:cNvPr>
        <p:cNvGrpSpPr/>
        <p:nvPr/>
      </p:nvGrpSpPr>
      <p:grpSpPr>
        <a:xfrm>
          <a:off x="0" y="0"/>
          <a:ext cx="0" cy="0"/>
          <a:chOff x="0" y="0"/>
          <a:chExt cx="0" cy="0"/>
        </a:xfrm>
      </p:grpSpPr>
      <p:pic>
        <p:nvPicPr>
          <p:cNvPr id="9" name="図 8" descr="テキスト, 手紙, ホワイトボード&#10;&#10;自動的に生成された説明">
            <a:extLst>
              <a:ext uri="{FF2B5EF4-FFF2-40B4-BE49-F238E27FC236}">
                <a16:creationId xmlns:a16="http://schemas.microsoft.com/office/drawing/2014/main" id="{4277D3F5-C3EC-8185-C895-45AF4E36D6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コンテンツ プレースホルダー 2">
            <a:extLst>
              <a:ext uri="{FF2B5EF4-FFF2-40B4-BE49-F238E27FC236}">
                <a16:creationId xmlns:a16="http://schemas.microsoft.com/office/drawing/2014/main" id="{CBF825DF-0470-A75A-3EE2-8C0299320790}"/>
              </a:ext>
            </a:extLst>
          </p:cNvPr>
          <p:cNvSpPr txBox="1">
            <a:spLocks/>
          </p:cNvSpPr>
          <p:nvPr/>
        </p:nvSpPr>
        <p:spPr>
          <a:xfrm>
            <a:off x="4007768" y="2127494"/>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妊娠中のこころのこと</a:t>
            </a:r>
          </a:p>
        </p:txBody>
      </p:sp>
      <p:sp>
        <p:nvSpPr>
          <p:cNvPr id="2" name="コンテンツ プレースホルダー 2">
            <a:extLst>
              <a:ext uri="{FF2B5EF4-FFF2-40B4-BE49-F238E27FC236}">
                <a16:creationId xmlns:a16="http://schemas.microsoft.com/office/drawing/2014/main" id="{CC87EF71-2761-C7B4-4B79-EB2EE5765AE8}"/>
              </a:ext>
            </a:extLst>
          </p:cNvPr>
          <p:cNvSpPr txBox="1">
            <a:spLocks/>
          </p:cNvSpPr>
          <p:nvPr/>
        </p:nvSpPr>
        <p:spPr>
          <a:xfrm>
            <a:off x="4007768" y="3252818"/>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出産後のこころのこと</a:t>
            </a:r>
          </a:p>
        </p:txBody>
      </p:sp>
      <p:sp>
        <p:nvSpPr>
          <p:cNvPr id="5" name="コンテンツ プレースホルダー 2">
            <a:extLst>
              <a:ext uri="{FF2B5EF4-FFF2-40B4-BE49-F238E27FC236}">
                <a16:creationId xmlns:a16="http://schemas.microsoft.com/office/drawing/2014/main" id="{C9BAB42F-29A0-A547-F38C-52BD3E2D9597}"/>
              </a:ext>
            </a:extLst>
          </p:cNvPr>
          <p:cNvSpPr txBox="1">
            <a:spLocks/>
          </p:cNvSpPr>
          <p:nvPr/>
        </p:nvSpPr>
        <p:spPr>
          <a:xfrm>
            <a:off x="4007768" y="4378142"/>
            <a:ext cx="7667899"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夫婦のこころのこと</a:t>
            </a:r>
          </a:p>
        </p:txBody>
      </p:sp>
      <p:pic>
        <p:nvPicPr>
          <p:cNvPr id="13" name="図 12" descr="アイコン&#10;&#10;自動的に生成された説明">
            <a:extLst>
              <a:ext uri="{FF2B5EF4-FFF2-40B4-BE49-F238E27FC236}">
                <a16:creationId xmlns:a16="http://schemas.microsoft.com/office/drawing/2014/main" id="{F0E749D2-AFD4-55F5-2C1C-8C57A59F01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58918">
            <a:off x="3142989" y="2547409"/>
            <a:ext cx="703222" cy="742969"/>
          </a:xfrm>
          <a:prstGeom prst="rect">
            <a:avLst/>
          </a:prstGeom>
        </p:spPr>
      </p:pic>
      <p:pic>
        <p:nvPicPr>
          <p:cNvPr id="15" name="図 14" descr="アイコン が含まれている画像&#10;&#10;自動的に生成された説明">
            <a:extLst>
              <a:ext uri="{FF2B5EF4-FFF2-40B4-BE49-F238E27FC236}">
                <a16:creationId xmlns:a16="http://schemas.microsoft.com/office/drawing/2014/main" id="{97A454FB-A5F4-973C-D922-60E9A6BCCA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39116">
            <a:off x="2751207" y="3234170"/>
            <a:ext cx="1271874" cy="1343762"/>
          </a:xfrm>
          <a:prstGeom prst="rect">
            <a:avLst/>
          </a:prstGeom>
        </p:spPr>
      </p:pic>
      <p:pic>
        <p:nvPicPr>
          <p:cNvPr id="16" name="図 15" descr="アイコン&#10;&#10;自動的に生成された説明">
            <a:extLst>
              <a:ext uri="{FF2B5EF4-FFF2-40B4-BE49-F238E27FC236}">
                <a16:creationId xmlns:a16="http://schemas.microsoft.com/office/drawing/2014/main" id="{301C6906-467A-D572-B058-0FD316EEE7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3600" y="4684340"/>
            <a:ext cx="720178" cy="760884"/>
          </a:xfrm>
          <a:prstGeom prst="rect">
            <a:avLst/>
          </a:prstGeom>
        </p:spPr>
      </p:pic>
    </p:spTree>
    <p:extLst>
      <p:ext uri="{BB962C8B-B14F-4D97-AF65-F5344CB8AC3E}">
        <p14:creationId xmlns:p14="http://schemas.microsoft.com/office/powerpoint/2010/main" val="26247584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A302A-7506-7BC6-782B-005BEFC982D0}"/>
            </a:ext>
          </a:extLst>
        </p:cNvPr>
        <p:cNvGrpSpPr/>
        <p:nvPr/>
      </p:nvGrpSpPr>
      <p:grpSpPr>
        <a:xfrm>
          <a:off x="0" y="0"/>
          <a:ext cx="0" cy="0"/>
          <a:chOff x="0" y="0"/>
          <a:chExt cx="0" cy="0"/>
        </a:xfrm>
      </p:grpSpPr>
      <p:pic>
        <p:nvPicPr>
          <p:cNvPr id="3" name="図 2" descr="テキスト, 手紙, ホワイトボード&#10;&#10;自動的に生成された説明">
            <a:extLst>
              <a:ext uri="{FF2B5EF4-FFF2-40B4-BE49-F238E27FC236}">
                <a16:creationId xmlns:a16="http://schemas.microsoft.com/office/drawing/2014/main" id="{DDEB4092-B4CD-E9C0-E83E-18E994B826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コンテンツ プレースホルダー 2">
            <a:extLst>
              <a:ext uri="{FF2B5EF4-FFF2-40B4-BE49-F238E27FC236}">
                <a16:creationId xmlns:a16="http://schemas.microsoft.com/office/drawing/2014/main" id="{5030C18D-5419-C93B-C0FE-185562702B2C}"/>
              </a:ext>
            </a:extLst>
          </p:cNvPr>
          <p:cNvSpPr txBox="1">
            <a:spLocks/>
          </p:cNvSpPr>
          <p:nvPr/>
        </p:nvSpPr>
        <p:spPr>
          <a:xfrm>
            <a:off x="1811524" y="3170836"/>
            <a:ext cx="8568952" cy="115212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妊娠期間中の</a:t>
            </a:r>
            <a:endParaRPr lang="en-US" altLang="ja-JP" sz="3600" b="0" dirty="0">
              <a:solidFill>
                <a:srgbClr val="E67D89"/>
              </a:solidFill>
              <a:latin typeface="Mochiy Pop One OTF ExtraBold" pitchFamily="2" charset="-128"/>
              <a:ea typeface="Mochiy Pop One OTF ExtraBold" pitchFamily="2" charset="-128"/>
            </a:endParaRPr>
          </a:p>
          <a:p>
            <a:pPr marL="0" indent="0" algn="ctr">
              <a:lnSpc>
                <a:spcPct val="100000"/>
              </a:lnSpc>
              <a:spcBef>
                <a:spcPts val="0"/>
              </a:spcBef>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夫婦のコミュニケーションの重要性</a:t>
            </a:r>
          </a:p>
          <a:p>
            <a:pPr marL="0" indent="0" algn="ctr">
              <a:lnSpc>
                <a:spcPct val="100000"/>
              </a:lnSpc>
              <a:spcBef>
                <a:spcPts val="0"/>
              </a:spcBef>
              <a:buFont typeface="Arial" panose="020B0604020202020204" pitchFamily="34" charset="0"/>
              <a:buNone/>
            </a:pPr>
            <a:endParaRPr lang="ja-JP" altLang="en-US" sz="3600" b="0">
              <a:solidFill>
                <a:srgbClr val="E67D89"/>
              </a:solidFill>
              <a:latin typeface="Mochiy Pop One OTF ExtraBold" pitchFamily="2" charset="-128"/>
              <a:ea typeface="Mochiy Pop One OTF ExtraBold" pitchFamily="2" charset="-128"/>
            </a:endParaRPr>
          </a:p>
          <a:p>
            <a:pPr marL="0" indent="0" algn="ctr">
              <a:lnSpc>
                <a:spcPct val="100000"/>
              </a:lnSpc>
              <a:spcBef>
                <a:spcPts val="0"/>
              </a:spcBef>
              <a:buFont typeface="Arial" panose="020B0604020202020204" pitchFamily="34" charset="0"/>
              <a:buNone/>
            </a:pPr>
            <a:endParaRPr lang="ja-JP" altLang="en-US" sz="3600" b="0">
              <a:solidFill>
                <a:srgbClr val="E67D89"/>
              </a:solidFill>
              <a:latin typeface="Mochiy Pop One OTF ExtraBold" pitchFamily="2" charset="-128"/>
              <a:ea typeface="Mochiy Pop One OTF ExtraBold" pitchFamily="2" charset="-128"/>
            </a:endParaRPr>
          </a:p>
        </p:txBody>
      </p:sp>
      <p:pic>
        <p:nvPicPr>
          <p:cNvPr id="6" name="図 5" descr="光 が含まれている画像&#10;&#10;自動的に生成された説明">
            <a:extLst>
              <a:ext uri="{FF2B5EF4-FFF2-40B4-BE49-F238E27FC236}">
                <a16:creationId xmlns:a16="http://schemas.microsoft.com/office/drawing/2014/main" id="{491278F3-4A50-ADEB-AE76-FFED6E4C99F6}"/>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1468488" y="1883360"/>
            <a:ext cx="1332795" cy="1287476"/>
          </a:xfrm>
          <a:prstGeom prst="rect">
            <a:avLst/>
          </a:prstGeom>
        </p:spPr>
      </p:pic>
      <p:sp>
        <p:nvSpPr>
          <p:cNvPr id="2" name="コンテンツ プレースホルダー 2">
            <a:extLst>
              <a:ext uri="{FF2B5EF4-FFF2-40B4-BE49-F238E27FC236}">
                <a16:creationId xmlns:a16="http://schemas.microsoft.com/office/drawing/2014/main" id="{A6D53D36-46D5-7429-244B-97D92ADD7E48}"/>
              </a:ext>
            </a:extLst>
          </p:cNvPr>
          <p:cNvSpPr txBox="1">
            <a:spLocks/>
          </p:cNvSpPr>
          <p:nvPr/>
        </p:nvSpPr>
        <p:spPr>
          <a:xfrm>
            <a:off x="1487488" y="2420888"/>
            <a:ext cx="9577064"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育休を取得すること自体よりも夫婦でどの様に育児に向き合うか</a:t>
            </a:r>
          </a:p>
          <a:p>
            <a:pPr marL="0" indent="0" algn="ctr">
              <a:lnSpc>
                <a:spcPct val="100000"/>
              </a:lnSpc>
              <a:buFont typeface="Arial" panose="020B0604020202020204" pitchFamily="34" charset="0"/>
              <a:buNone/>
            </a:pPr>
            <a:endParaRPr lang="ja-JP" altLang="en-US" sz="2400" b="0">
              <a:solidFill>
                <a:srgbClr val="455B70"/>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1310272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32956-2F9C-96C5-6EFC-F3EDBBE21EB1}"/>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7DF9F154-CB86-2EA2-8875-ED556C53FC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D413F099-73FF-D8E1-37B9-99DD95DBCE43}"/>
              </a:ext>
            </a:extLst>
          </p:cNvPr>
          <p:cNvSpPr txBox="1">
            <a:spLocks/>
          </p:cNvSpPr>
          <p:nvPr/>
        </p:nvSpPr>
        <p:spPr>
          <a:xfrm>
            <a:off x="-312712" y="1240089"/>
            <a:ext cx="1022513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コミュニケーションの為のコミュニケーション：例</a:t>
            </a:r>
          </a:p>
          <a:p>
            <a:pPr marL="0" indent="0" algn="ctr">
              <a:lnSpc>
                <a:spcPct val="100000"/>
              </a:lnSpc>
              <a:buFont typeface="Arial" panose="020B0604020202020204" pitchFamily="34" charset="0"/>
              <a:buNone/>
            </a:pPr>
            <a:endParaRPr lang="ja-JP" altLang="en-US" sz="2400" b="0">
              <a:solidFill>
                <a:srgbClr val="455B70"/>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endParaRPr lang="ja-JP" altLang="en-US" sz="2400" b="0">
              <a:solidFill>
                <a:srgbClr val="455B70"/>
              </a:solidFill>
              <a:latin typeface="Mochiy Pop One OTF ExtraBold" pitchFamily="2" charset="-128"/>
              <a:ea typeface="Mochiy Pop One OTF ExtraBold" pitchFamily="2" charset="-128"/>
            </a:endParaRPr>
          </a:p>
        </p:txBody>
      </p:sp>
      <p:sp>
        <p:nvSpPr>
          <p:cNvPr id="15" name="コンテンツ プレースホルダー 2">
            <a:extLst>
              <a:ext uri="{FF2B5EF4-FFF2-40B4-BE49-F238E27FC236}">
                <a16:creationId xmlns:a16="http://schemas.microsoft.com/office/drawing/2014/main" id="{06BF3A65-7003-76F0-2D7F-BB47A1C1E7EE}"/>
              </a:ext>
            </a:extLst>
          </p:cNvPr>
          <p:cNvSpPr txBox="1">
            <a:spLocks/>
          </p:cNvSpPr>
          <p:nvPr/>
        </p:nvSpPr>
        <p:spPr>
          <a:xfrm>
            <a:off x="2423593" y="2708920"/>
            <a:ext cx="1440160"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会</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話</a:t>
            </a:r>
          </a:p>
        </p:txBody>
      </p:sp>
      <p:sp>
        <p:nvSpPr>
          <p:cNvPr id="17" name="コンテンツ プレースホルダー 2">
            <a:extLst>
              <a:ext uri="{FF2B5EF4-FFF2-40B4-BE49-F238E27FC236}">
                <a16:creationId xmlns:a16="http://schemas.microsoft.com/office/drawing/2014/main" id="{D1C95210-BE99-67D3-18AC-F0E5D4643C38}"/>
              </a:ext>
            </a:extLst>
          </p:cNvPr>
          <p:cNvSpPr txBox="1">
            <a:spLocks/>
          </p:cNvSpPr>
          <p:nvPr/>
        </p:nvSpPr>
        <p:spPr>
          <a:xfrm>
            <a:off x="2423593" y="3623320"/>
            <a:ext cx="1440160"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手</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紙</a:t>
            </a:r>
            <a:endParaRPr lang="en-US" altLang="ja-JP" sz="3600" b="0" dirty="0">
              <a:solidFill>
                <a:srgbClr val="455B70"/>
              </a:solidFill>
              <a:latin typeface="Mochiy Pop One OTF ExtraBold" pitchFamily="2" charset="-128"/>
              <a:ea typeface="Mochiy Pop One OTF ExtraBold" pitchFamily="2" charset="-128"/>
            </a:endParaRPr>
          </a:p>
        </p:txBody>
      </p:sp>
      <p:sp>
        <p:nvSpPr>
          <p:cNvPr id="18" name="コンテンツ プレースホルダー 2">
            <a:extLst>
              <a:ext uri="{FF2B5EF4-FFF2-40B4-BE49-F238E27FC236}">
                <a16:creationId xmlns:a16="http://schemas.microsoft.com/office/drawing/2014/main" id="{25C018ED-EAF9-95F7-7209-D7E914190AC3}"/>
              </a:ext>
            </a:extLst>
          </p:cNvPr>
          <p:cNvSpPr txBox="1">
            <a:spLocks/>
          </p:cNvSpPr>
          <p:nvPr/>
        </p:nvSpPr>
        <p:spPr>
          <a:xfrm>
            <a:off x="2279576" y="4537720"/>
            <a:ext cx="1656183"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en-US" altLang="ja-JP" sz="3600" b="0" dirty="0">
                <a:solidFill>
                  <a:srgbClr val="455B70"/>
                </a:solidFill>
                <a:latin typeface="Mochiy Pop One OTF ExtraBold" pitchFamily="2" charset="-128"/>
                <a:ea typeface="Mochiy Pop One OTF ExtraBold" pitchFamily="2" charset="-128"/>
              </a:rPr>
              <a:t>LINE</a:t>
            </a:r>
          </a:p>
        </p:txBody>
      </p:sp>
      <p:sp>
        <p:nvSpPr>
          <p:cNvPr id="19" name="コンテンツ プレースホルダー 2">
            <a:extLst>
              <a:ext uri="{FF2B5EF4-FFF2-40B4-BE49-F238E27FC236}">
                <a16:creationId xmlns:a16="http://schemas.microsoft.com/office/drawing/2014/main" id="{E3130B0A-F7F7-C022-EDA0-A828815B8F1D}"/>
              </a:ext>
            </a:extLst>
          </p:cNvPr>
          <p:cNvSpPr txBox="1">
            <a:spLocks/>
          </p:cNvSpPr>
          <p:nvPr/>
        </p:nvSpPr>
        <p:spPr>
          <a:xfrm>
            <a:off x="8491413" y="2708920"/>
            <a:ext cx="1440160"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会</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話</a:t>
            </a:r>
          </a:p>
        </p:txBody>
      </p:sp>
      <p:sp>
        <p:nvSpPr>
          <p:cNvPr id="20" name="コンテンツ プレースホルダー 2">
            <a:extLst>
              <a:ext uri="{FF2B5EF4-FFF2-40B4-BE49-F238E27FC236}">
                <a16:creationId xmlns:a16="http://schemas.microsoft.com/office/drawing/2014/main" id="{1F0EEEB6-CF3B-6BD5-B7E2-27337266E43A}"/>
              </a:ext>
            </a:extLst>
          </p:cNvPr>
          <p:cNvSpPr txBox="1">
            <a:spLocks/>
          </p:cNvSpPr>
          <p:nvPr/>
        </p:nvSpPr>
        <p:spPr>
          <a:xfrm>
            <a:off x="8491413" y="3623320"/>
            <a:ext cx="1440160"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手</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紙</a:t>
            </a:r>
            <a:endParaRPr lang="en-US" altLang="ja-JP" sz="3600" b="0" dirty="0">
              <a:solidFill>
                <a:srgbClr val="455B70"/>
              </a:solidFill>
              <a:latin typeface="Mochiy Pop One OTF ExtraBold" pitchFamily="2" charset="-128"/>
              <a:ea typeface="Mochiy Pop One OTF ExtraBold" pitchFamily="2" charset="-128"/>
            </a:endParaRPr>
          </a:p>
        </p:txBody>
      </p:sp>
      <p:sp>
        <p:nvSpPr>
          <p:cNvPr id="21" name="コンテンツ プレースホルダー 2">
            <a:extLst>
              <a:ext uri="{FF2B5EF4-FFF2-40B4-BE49-F238E27FC236}">
                <a16:creationId xmlns:a16="http://schemas.microsoft.com/office/drawing/2014/main" id="{77D5EA1B-B4C9-AECB-1CEF-F0BCF74DA717}"/>
              </a:ext>
            </a:extLst>
          </p:cNvPr>
          <p:cNvSpPr txBox="1">
            <a:spLocks/>
          </p:cNvSpPr>
          <p:nvPr/>
        </p:nvSpPr>
        <p:spPr>
          <a:xfrm>
            <a:off x="8346471" y="4537720"/>
            <a:ext cx="1656183"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en-US" altLang="ja-JP" sz="3600" b="0" dirty="0">
                <a:solidFill>
                  <a:srgbClr val="455B70"/>
                </a:solidFill>
                <a:latin typeface="Mochiy Pop One OTF ExtraBold" pitchFamily="2" charset="-128"/>
                <a:ea typeface="Mochiy Pop One OTF ExtraBold" pitchFamily="2" charset="-128"/>
              </a:rPr>
              <a:t>LINE</a:t>
            </a:r>
          </a:p>
        </p:txBody>
      </p:sp>
      <p:pic>
        <p:nvPicPr>
          <p:cNvPr id="27" name="図 26" descr="光 が含まれている画像&#10;&#10;自動的に生成された説明">
            <a:extLst>
              <a:ext uri="{FF2B5EF4-FFF2-40B4-BE49-F238E27FC236}">
                <a16:creationId xmlns:a16="http://schemas.microsoft.com/office/drawing/2014/main" id="{58309AE1-F162-AA09-A3D3-BC6BDB50D03B}"/>
              </a:ext>
            </a:extLst>
          </p:cNvPr>
          <p:cNvPicPr>
            <a:picLocks noChangeAspect="1"/>
          </p:cNvPicPr>
          <p:nvPr/>
        </p:nvPicPr>
        <p:blipFill>
          <a:blip r:embed="rId4">
            <a:alphaModFix amt="45000"/>
            <a:extLst>
              <a:ext uri="{28A0092B-C50C-407E-A947-70E740481C1C}">
                <a14:useLocalDpi xmlns:a14="http://schemas.microsoft.com/office/drawing/2010/main" val="0"/>
              </a:ext>
            </a:extLst>
          </a:blip>
          <a:stretch>
            <a:fillRect/>
          </a:stretch>
        </p:blipFill>
        <p:spPr>
          <a:xfrm>
            <a:off x="1566828" y="1936754"/>
            <a:ext cx="1101484" cy="1064030"/>
          </a:xfrm>
          <a:prstGeom prst="rect">
            <a:avLst/>
          </a:prstGeom>
        </p:spPr>
      </p:pic>
      <p:sp>
        <p:nvSpPr>
          <p:cNvPr id="28" name="コンテンツ プレースホルダー 2">
            <a:extLst>
              <a:ext uri="{FF2B5EF4-FFF2-40B4-BE49-F238E27FC236}">
                <a16:creationId xmlns:a16="http://schemas.microsoft.com/office/drawing/2014/main" id="{07032F0D-0F66-80CD-4694-6DB1BA6B2AB6}"/>
              </a:ext>
            </a:extLst>
          </p:cNvPr>
          <p:cNvSpPr txBox="1">
            <a:spLocks/>
          </p:cNvSpPr>
          <p:nvPr/>
        </p:nvSpPr>
        <p:spPr>
          <a:xfrm>
            <a:off x="1991544" y="1759563"/>
            <a:ext cx="2596794"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妊産婦さん</a:t>
            </a:r>
          </a:p>
        </p:txBody>
      </p:sp>
      <p:pic>
        <p:nvPicPr>
          <p:cNvPr id="31" name="図 30" descr="食品 が含まれている画像&#10;&#10;自動的に生成された説明">
            <a:extLst>
              <a:ext uri="{FF2B5EF4-FFF2-40B4-BE49-F238E27FC236}">
                <a16:creationId xmlns:a16="http://schemas.microsoft.com/office/drawing/2014/main" id="{B71EA0CD-080E-82FC-2FCE-F1C16F71C6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4072" y="1686977"/>
            <a:ext cx="1648829" cy="1742023"/>
          </a:xfrm>
          <a:prstGeom prst="rect">
            <a:avLst/>
          </a:prstGeom>
        </p:spPr>
      </p:pic>
      <p:sp>
        <p:nvSpPr>
          <p:cNvPr id="29" name="コンテンツ プレースホルダー 2">
            <a:extLst>
              <a:ext uri="{FF2B5EF4-FFF2-40B4-BE49-F238E27FC236}">
                <a16:creationId xmlns:a16="http://schemas.microsoft.com/office/drawing/2014/main" id="{CB2AF9A0-30A7-AC1F-A317-57F97718DAA3}"/>
              </a:ext>
            </a:extLst>
          </p:cNvPr>
          <p:cNvSpPr txBox="1">
            <a:spLocks/>
          </p:cNvSpPr>
          <p:nvPr/>
        </p:nvSpPr>
        <p:spPr>
          <a:xfrm>
            <a:off x="7528805" y="1831571"/>
            <a:ext cx="3716908"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夫</a:t>
            </a:r>
            <a:r>
              <a:rPr lang="en-US" altLang="ja-JP" sz="3600" b="0" dirty="0">
                <a:solidFill>
                  <a:srgbClr val="455B70"/>
                </a:solidFill>
                <a:latin typeface="Mochiy Pop One OTF ExtraBold" pitchFamily="2" charset="-128"/>
                <a:ea typeface="Mochiy Pop One OTF ExtraBold" pitchFamily="2" charset="-128"/>
              </a:rPr>
              <a:t>(</a:t>
            </a:r>
            <a:r>
              <a:rPr lang="ja-JP" altLang="en-US" sz="3600" b="0">
                <a:solidFill>
                  <a:srgbClr val="455B70"/>
                </a:solidFill>
                <a:latin typeface="Mochiy Pop One OTF ExtraBold" pitchFamily="2" charset="-128"/>
                <a:ea typeface="Mochiy Pop One OTF ExtraBold" pitchFamily="2" charset="-128"/>
              </a:rPr>
              <a:t>パートナー</a:t>
            </a:r>
            <a:r>
              <a:rPr lang="en-US" altLang="ja-JP" sz="3600" b="0" dirty="0">
                <a:solidFill>
                  <a:srgbClr val="455B70"/>
                </a:solidFill>
                <a:latin typeface="Mochiy Pop One OTF ExtraBold" pitchFamily="2" charset="-128"/>
                <a:ea typeface="Mochiy Pop One OTF ExtraBold" pitchFamily="2" charset="-128"/>
              </a:rPr>
              <a:t>)</a:t>
            </a:r>
            <a:endParaRPr lang="ja-JP" altLang="en-US" sz="3600" b="0">
              <a:solidFill>
                <a:srgbClr val="455B70"/>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175588029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09D22-49C4-99CB-1B95-CB69716928D2}"/>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256E5044-1021-EA23-D012-3E3131C2DE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910B1935-D5D6-7FEF-D5DD-76D76A65F653}"/>
              </a:ext>
            </a:extLst>
          </p:cNvPr>
          <p:cNvSpPr txBox="1">
            <a:spLocks/>
          </p:cNvSpPr>
          <p:nvPr/>
        </p:nvSpPr>
        <p:spPr>
          <a:xfrm>
            <a:off x="-312712" y="1240089"/>
            <a:ext cx="1022513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コミュニケーションの為のコミュニケーション：例</a:t>
            </a:r>
          </a:p>
          <a:p>
            <a:pPr marL="0" indent="0" algn="ctr">
              <a:lnSpc>
                <a:spcPct val="100000"/>
              </a:lnSpc>
              <a:buFont typeface="Arial" panose="020B0604020202020204" pitchFamily="34" charset="0"/>
              <a:buNone/>
            </a:pPr>
            <a:endParaRPr lang="ja-JP" altLang="en-US" sz="2400" b="0">
              <a:solidFill>
                <a:srgbClr val="455B70"/>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endParaRPr lang="ja-JP" altLang="en-US" sz="2400" b="0">
              <a:solidFill>
                <a:srgbClr val="455B70"/>
              </a:solidFill>
              <a:latin typeface="Mochiy Pop One OTF ExtraBold" pitchFamily="2" charset="-128"/>
              <a:ea typeface="Mochiy Pop One OTF ExtraBold" pitchFamily="2" charset="-128"/>
            </a:endParaRPr>
          </a:p>
        </p:txBody>
      </p:sp>
      <p:sp>
        <p:nvSpPr>
          <p:cNvPr id="15" name="コンテンツ プレースホルダー 2">
            <a:extLst>
              <a:ext uri="{FF2B5EF4-FFF2-40B4-BE49-F238E27FC236}">
                <a16:creationId xmlns:a16="http://schemas.microsoft.com/office/drawing/2014/main" id="{4770533D-021B-1FEE-2A01-C0392B552DB2}"/>
              </a:ext>
            </a:extLst>
          </p:cNvPr>
          <p:cNvSpPr txBox="1">
            <a:spLocks/>
          </p:cNvSpPr>
          <p:nvPr/>
        </p:nvSpPr>
        <p:spPr>
          <a:xfrm>
            <a:off x="2423593" y="2708920"/>
            <a:ext cx="1440160"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会</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話</a:t>
            </a:r>
          </a:p>
        </p:txBody>
      </p:sp>
      <p:pic>
        <p:nvPicPr>
          <p:cNvPr id="16" name="図 15" descr="アイコン&#10;&#10;自動的に生成された説明">
            <a:extLst>
              <a:ext uri="{FF2B5EF4-FFF2-40B4-BE49-F238E27FC236}">
                <a16:creationId xmlns:a16="http://schemas.microsoft.com/office/drawing/2014/main" id="{08F2BEBD-CA3C-6007-0B0E-369D6CA479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58918">
            <a:off x="1906474" y="4063742"/>
            <a:ext cx="581175" cy="614024"/>
          </a:xfrm>
          <a:prstGeom prst="rect">
            <a:avLst/>
          </a:prstGeom>
        </p:spPr>
      </p:pic>
      <p:sp>
        <p:nvSpPr>
          <p:cNvPr id="17" name="コンテンツ プレースホルダー 2">
            <a:extLst>
              <a:ext uri="{FF2B5EF4-FFF2-40B4-BE49-F238E27FC236}">
                <a16:creationId xmlns:a16="http://schemas.microsoft.com/office/drawing/2014/main" id="{BF5F6CC9-A038-8B66-1626-404481F51BDF}"/>
              </a:ext>
            </a:extLst>
          </p:cNvPr>
          <p:cNvSpPr txBox="1">
            <a:spLocks/>
          </p:cNvSpPr>
          <p:nvPr/>
        </p:nvSpPr>
        <p:spPr>
          <a:xfrm>
            <a:off x="2423593" y="3623320"/>
            <a:ext cx="1440160"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手</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紙</a:t>
            </a:r>
            <a:endParaRPr lang="en-US" altLang="ja-JP" sz="3600" b="0" dirty="0">
              <a:solidFill>
                <a:srgbClr val="455B70"/>
              </a:solidFill>
              <a:latin typeface="Mochiy Pop One OTF ExtraBold" pitchFamily="2" charset="-128"/>
              <a:ea typeface="Mochiy Pop One OTF ExtraBold" pitchFamily="2" charset="-128"/>
            </a:endParaRPr>
          </a:p>
        </p:txBody>
      </p:sp>
      <p:sp>
        <p:nvSpPr>
          <p:cNvPr id="18" name="コンテンツ プレースホルダー 2">
            <a:extLst>
              <a:ext uri="{FF2B5EF4-FFF2-40B4-BE49-F238E27FC236}">
                <a16:creationId xmlns:a16="http://schemas.microsoft.com/office/drawing/2014/main" id="{6808CADE-18CC-BD74-3FC0-DA95889A2E89}"/>
              </a:ext>
            </a:extLst>
          </p:cNvPr>
          <p:cNvSpPr txBox="1">
            <a:spLocks/>
          </p:cNvSpPr>
          <p:nvPr/>
        </p:nvSpPr>
        <p:spPr>
          <a:xfrm>
            <a:off x="2279576" y="4537720"/>
            <a:ext cx="1656183"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en-US" altLang="ja-JP" sz="3600" b="0" dirty="0">
                <a:solidFill>
                  <a:srgbClr val="455B70"/>
                </a:solidFill>
                <a:latin typeface="Mochiy Pop One OTF ExtraBold" pitchFamily="2" charset="-128"/>
                <a:ea typeface="Mochiy Pop One OTF ExtraBold" pitchFamily="2" charset="-128"/>
              </a:rPr>
              <a:t>LINE</a:t>
            </a:r>
          </a:p>
        </p:txBody>
      </p:sp>
      <p:sp>
        <p:nvSpPr>
          <p:cNvPr id="19" name="コンテンツ プレースホルダー 2">
            <a:extLst>
              <a:ext uri="{FF2B5EF4-FFF2-40B4-BE49-F238E27FC236}">
                <a16:creationId xmlns:a16="http://schemas.microsoft.com/office/drawing/2014/main" id="{EA754FD7-8241-74CD-8E6B-CEBAA9B04EBA}"/>
              </a:ext>
            </a:extLst>
          </p:cNvPr>
          <p:cNvSpPr txBox="1">
            <a:spLocks/>
          </p:cNvSpPr>
          <p:nvPr/>
        </p:nvSpPr>
        <p:spPr>
          <a:xfrm>
            <a:off x="8491413" y="2708920"/>
            <a:ext cx="1440160"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会</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話</a:t>
            </a:r>
          </a:p>
        </p:txBody>
      </p:sp>
      <p:sp>
        <p:nvSpPr>
          <p:cNvPr id="20" name="コンテンツ プレースホルダー 2">
            <a:extLst>
              <a:ext uri="{FF2B5EF4-FFF2-40B4-BE49-F238E27FC236}">
                <a16:creationId xmlns:a16="http://schemas.microsoft.com/office/drawing/2014/main" id="{BFCA4C7C-CA57-1EDB-C37F-5CE791B52685}"/>
              </a:ext>
            </a:extLst>
          </p:cNvPr>
          <p:cNvSpPr txBox="1">
            <a:spLocks/>
          </p:cNvSpPr>
          <p:nvPr/>
        </p:nvSpPr>
        <p:spPr>
          <a:xfrm>
            <a:off x="8491413" y="3623320"/>
            <a:ext cx="1440160"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手</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紙</a:t>
            </a:r>
            <a:endParaRPr lang="en-US" altLang="ja-JP" sz="3600" b="0" dirty="0">
              <a:solidFill>
                <a:srgbClr val="455B70"/>
              </a:solidFill>
              <a:latin typeface="Mochiy Pop One OTF ExtraBold" pitchFamily="2" charset="-128"/>
              <a:ea typeface="Mochiy Pop One OTF ExtraBold" pitchFamily="2" charset="-128"/>
            </a:endParaRPr>
          </a:p>
        </p:txBody>
      </p:sp>
      <p:sp>
        <p:nvSpPr>
          <p:cNvPr id="21" name="コンテンツ プレースホルダー 2">
            <a:extLst>
              <a:ext uri="{FF2B5EF4-FFF2-40B4-BE49-F238E27FC236}">
                <a16:creationId xmlns:a16="http://schemas.microsoft.com/office/drawing/2014/main" id="{F94FBAB7-6B05-B87C-EA71-669178DB3D34}"/>
              </a:ext>
            </a:extLst>
          </p:cNvPr>
          <p:cNvSpPr txBox="1">
            <a:spLocks/>
          </p:cNvSpPr>
          <p:nvPr/>
        </p:nvSpPr>
        <p:spPr>
          <a:xfrm>
            <a:off x="8346471" y="4537720"/>
            <a:ext cx="1656183"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en-US" altLang="ja-JP" sz="3600" b="0" dirty="0">
                <a:solidFill>
                  <a:srgbClr val="455B70"/>
                </a:solidFill>
                <a:latin typeface="Mochiy Pop One OTF ExtraBold" pitchFamily="2" charset="-128"/>
                <a:ea typeface="Mochiy Pop One OTF ExtraBold" pitchFamily="2" charset="-128"/>
              </a:rPr>
              <a:t>LINE</a:t>
            </a:r>
          </a:p>
        </p:txBody>
      </p:sp>
      <p:pic>
        <p:nvPicPr>
          <p:cNvPr id="25" name="図 24" descr="アイコン&#10;&#10;自動的に生成された説明">
            <a:extLst>
              <a:ext uri="{FF2B5EF4-FFF2-40B4-BE49-F238E27FC236}">
                <a16:creationId xmlns:a16="http://schemas.microsoft.com/office/drawing/2014/main" id="{8AF6C05A-A679-5817-006A-E0AF4F16BC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58918">
            <a:off x="9701561" y="4920163"/>
            <a:ext cx="581175" cy="614024"/>
          </a:xfrm>
          <a:prstGeom prst="rect">
            <a:avLst/>
          </a:prstGeom>
        </p:spPr>
      </p:pic>
      <p:pic>
        <p:nvPicPr>
          <p:cNvPr id="27" name="図 26" descr="光 が含まれている画像&#10;&#10;自動的に生成された説明">
            <a:extLst>
              <a:ext uri="{FF2B5EF4-FFF2-40B4-BE49-F238E27FC236}">
                <a16:creationId xmlns:a16="http://schemas.microsoft.com/office/drawing/2014/main" id="{DC17918C-F275-B130-2291-8E3E94E538B9}"/>
              </a:ext>
            </a:extLst>
          </p:cNvPr>
          <p:cNvPicPr>
            <a:picLocks noChangeAspect="1"/>
          </p:cNvPicPr>
          <p:nvPr/>
        </p:nvPicPr>
        <p:blipFill>
          <a:blip r:embed="rId5">
            <a:alphaModFix amt="45000"/>
            <a:extLst>
              <a:ext uri="{28A0092B-C50C-407E-A947-70E740481C1C}">
                <a14:useLocalDpi xmlns:a14="http://schemas.microsoft.com/office/drawing/2010/main" val="0"/>
              </a:ext>
            </a:extLst>
          </a:blip>
          <a:stretch>
            <a:fillRect/>
          </a:stretch>
        </p:blipFill>
        <p:spPr>
          <a:xfrm>
            <a:off x="1566828" y="1936754"/>
            <a:ext cx="1101484" cy="1064030"/>
          </a:xfrm>
          <a:prstGeom prst="rect">
            <a:avLst/>
          </a:prstGeom>
        </p:spPr>
      </p:pic>
      <p:sp>
        <p:nvSpPr>
          <p:cNvPr id="28" name="コンテンツ プレースホルダー 2">
            <a:extLst>
              <a:ext uri="{FF2B5EF4-FFF2-40B4-BE49-F238E27FC236}">
                <a16:creationId xmlns:a16="http://schemas.microsoft.com/office/drawing/2014/main" id="{AD8A0DB9-2D62-E3EB-F1CA-2FA7162B34C5}"/>
              </a:ext>
            </a:extLst>
          </p:cNvPr>
          <p:cNvSpPr txBox="1">
            <a:spLocks/>
          </p:cNvSpPr>
          <p:nvPr/>
        </p:nvSpPr>
        <p:spPr>
          <a:xfrm>
            <a:off x="1991544" y="1759563"/>
            <a:ext cx="2596794"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妊産婦さん</a:t>
            </a:r>
          </a:p>
        </p:txBody>
      </p:sp>
      <p:pic>
        <p:nvPicPr>
          <p:cNvPr id="31" name="図 30" descr="食品 が含まれている画像&#10;&#10;自動的に生成された説明">
            <a:extLst>
              <a:ext uri="{FF2B5EF4-FFF2-40B4-BE49-F238E27FC236}">
                <a16:creationId xmlns:a16="http://schemas.microsoft.com/office/drawing/2014/main" id="{E11D3C0E-6811-FA9B-F2AE-27057EA28A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4072" y="1686977"/>
            <a:ext cx="1648829" cy="1742023"/>
          </a:xfrm>
          <a:prstGeom prst="rect">
            <a:avLst/>
          </a:prstGeom>
        </p:spPr>
      </p:pic>
      <p:sp>
        <p:nvSpPr>
          <p:cNvPr id="29" name="コンテンツ プレースホルダー 2">
            <a:extLst>
              <a:ext uri="{FF2B5EF4-FFF2-40B4-BE49-F238E27FC236}">
                <a16:creationId xmlns:a16="http://schemas.microsoft.com/office/drawing/2014/main" id="{F9FF4252-03D5-2486-803D-218EEA0AD0A8}"/>
              </a:ext>
            </a:extLst>
          </p:cNvPr>
          <p:cNvSpPr txBox="1">
            <a:spLocks/>
          </p:cNvSpPr>
          <p:nvPr/>
        </p:nvSpPr>
        <p:spPr>
          <a:xfrm>
            <a:off x="7528805" y="1831571"/>
            <a:ext cx="3716908"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夫</a:t>
            </a:r>
            <a:r>
              <a:rPr lang="en-US" altLang="ja-JP" sz="3600" b="0" dirty="0">
                <a:solidFill>
                  <a:srgbClr val="455B70"/>
                </a:solidFill>
                <a:latin typeface="Mochiy Pop One OTF ExtraBold" pitchFamily="2" charset="-128"/>
                <a:ea typeface="Mochiy Pop One OTF ExtraBold" pitchFamily="2" charset="-128"/>
              </a:rPr>
              <a:t>(</a:t>
            </a:r>
            <a:r>
              <a:rPr lang="ja-JP" altLang="en-US" sz="3600" b="0">
                <a:solidFill>
                  <a:srgbClr val="455B70"/>
                </a:solidFill>
                <a:latin typeface="Mochiy Pop One OTF ExtraBold" pitchFamily="2" charset="-128"/>
                <a:ea typeface="Mochiy Pop One OTF ExtraBold" pitchFamily="2" charset="-128"/>
              </a:rPr>
              <a:t>パートナー</a:t>
            </a:r>
            <a:r>
              <a:rPr lang="en-US" altLang="ja-JP" sz="3600" b="0" dirty="0">
                <a:solidFill>
                  <a:srgbClr val="455B70"/>
                </a:solidFill>
                <a:latin typeface="Mochiy Pop One OTF ExtraBold" pitchFamily="2" charset="-128"/>
                <a:ea typeface="Mochiy Pop One OTF ExtraBold" pitchFamily="2" charset="-128"/>
              </a:rPr>
              <a:t>)</a:t>
            </a:r>
            <a:endParaRPr lang="ja-JP" altLang="en-US" sz="3600" b="0">
              <a:solidFill>
                <a:srgbClr val="455B70"/>
              </a:solidFill>
              <a:latin typeface="Mochiy Pop One OTF ExtraBold" pitchFamily="2" charset="-128"/>
              <a:ea typeface="Mochiy Pop One OTF ExtraBold" pitchFamily="2" charset="-128"/>
            </a:endParaRPr>
          </a:p>
        </p:txBody>
      </p:sp>
      <p:pic>
        <p:nvPicPr>
          <p:cNvPr id="36" name="図 35">
            <a:extLst>
              <a:ext uri="{FF2B5EF4-FFF2-40B4-BE49-F238E27FC236}">
                <a16:creationId xmlns:a16="http://schemas.microsoft.com/office/drawing/2014/main" id="{4505565C-776F-EE4E-EADF-F547A47A4F29}"/>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11500"/>
                    </a14:imgEffect>
                    <a14:imgEffect>
                      <a14:saturation sat="261000"/>
                    </a14:imgEffect>
                  </a14:imgLayer>
                </a14:imgProps>
              </a:ext>
              <a:ext uri="{28A0092B-C50C-407E-A947-70E740481C1C}">
                <a14:useLocalDpi xmlns:a14="http://schemas.microsoft.com/office/drawing/2010/main" val="0"/>
              </a:ext>
            </a:extLst>
          </a:blip>
          <a:srcRect r="45276"/>
          <a:stretch/>
        </p:blipFill>
        <p:spPr>
          <a:xfrm>
            <a:off x="1874214" y="4184966"/>
            <a:ext cx="672381" cy="967361"/>
          </a:xfrm>
          <a:prstGeom prst="rect">
            <a:avLst/>
          </a:prstGeom>
        </p:spPr>
      </p:pic>
      <p:pic>
        <p:nvPicPr>
          <p:cNvPr id="37" name="図 36">
            <a:extLst>
              <a:ext uri="{FF2B5EF4-FFF2-40B4-BE49-F238E27FC236}">
                <a16:creationId xmlns:a16="http://schemas.microsoft.com/office/drawing/2014/main" id="{C86A2D40-2ADA-3514-4827-A26858855A86}"/>
              </a:ext>
            </a:extLst>
          </p:cNvPr>
          <p:cNvPicPr>
            <a:picLocks noChangeAspect="1"/>
          </p:cNvPicPr>
          <p:nvPr/>
        </p:nvPicPr>
        <p:blipFill>
          <a:blip r:embed="rId9">
            <a:extLst>
              <a:ext uri="{BEBA8EAE-BF5A-486C-A8C5-ECC9F3942E4B}">
                <a14:imgProps xmlns:a14="http://schemas.microsoft.com/office/drawing/2010/main">
                  <a14:imgLayer r:embed="rId10">
                    <a14:imgEffect>
                      <a14:saturation sat="400000"/>
                    </a14:imgEffect>
                  </a14:imgLayer>
                </a14:imgProps>
              </a:ext>
              <a:ext uri="{28A0092B-C50C-407E-A947-70E740481C1C}">
                <a14:useLocalDpi xmlns:a14="http://schemas.microsoft.com/office/drawing/2010/main" val="0"/>
              </a:ext>
            </a:extLst>
          </a:blip>
          <a:srcRect r="46298"/>
          <a:stretch/>
        </p:blipFill>
        <p:spPr>
          <a:xfrm>
            <a:off x="2436151" y="4179052"/>
            <a:ext cx="659823" cy="967361"/>
          </a:xfrm>
          <a:prstGeom prst="rect">
            <a:avLst/>
          </a:prstGeom>
        </p:spPr>
      </p:pic>
      <p:pic>
        <p:nvPicPr>
          <p:cNvPr id="38" name="図 37">
            <a:extLst>
              <a:ext uri="{FF2B5EF4-FFF2-40B4-BE49-F238E27FC236}">
                <a16:creationId xmlns:a16="http://schemas.microsoft.com/office/drawing/2014/main" id="{6F1CA4AB-CA75-5915-402B-0BF3E5570DF4}"/>
              </a:ext>
            </a:extLst>
          </p:cNvPr>
          <p:cNvPicPr>
            <a:picLocks noChangeAspect="1"/>
          </p:cNvPicPr>
          <p:nvPr/>
        </p:nvPicPr>
        <p:blipFill>
          <a:blip r:embed="rId7">
            <a:extLst>
              <a:ext uri="{BEBA8EAE-BF5A-486C-A8C5-ECC9F3942E4B}">
                <a14:imgProps xmlns:a14="http://schemas.microsoft.com/office/drawing/2010/main">
                  <a14:imgLayer r:embed="rId11">
                    <a14:imgEffect>
                      <a14:colorTemperature colorTemp="11500"/>
                    </a14:imgEffect>
                    <a14:imgEffect>
                      <a14:saturation sat="261000"/>
                    </a14:imgEffect>
                  </a14:imgLayer>
                </a14:imgProps>
              </a:ext>
              <a:ext uri="{28A0092B-C50C-407E-A947-70E740481C1C}">
                <a14:useLocalDpi xmlns:a14="http://schemas.microsoft.com/office/drawing/2010/main" val="0"/>
              </a:ext>
            </a:extLst>
          </a:blip>
          <a:srcRect r="45276"/>
          <a:stretch/>
        </p:blipFill>
        <p:spPr>
          <a:xfrm>
            <a:off x="2992596" y="4166111"/>
            <a:ext cx="672381" cy="967361"/>
          </a:xfrm>
          <a:prstGeom prst="rect">
            <a:avLst/>
          </a:prstGeom>
        </p:spPr>
      </p:pic>
      <p:pic>
        <p:nvPicPr>
          <p:cNvPr id="40" name="図 39">
            <a:extLst>
              <a:ext uri="{FF2B5EF4-FFF2-40B4-BE49-F238E27FC236}">
                <a16:creationId xmlns:a16="http://schemas.microsoft.com/office/drawing/2014/main" id="{CEFB2382-9144-3B1E-A0B7-1FCE1EAB7117}"/>
              </a:ext>
            </a:extLst>
          </p:cNvPr>
          <p:cNvPicPr>
            <a:picLocks noChangeAspect="1"/>
          </p:cNvPicPr>
          <p:nvPr/>
        </p:nvPicPr>
        <p:blipFill>
          <a:blip r:embed="rId7">
            <a:extLst>
              <a:ext uri="{BEBA8EAE-BF5A-486C-A8C5-ECC9F3942E4B}">
                <a14:imgProps xmlns:a14="http://schemas.microsoft.com/office/drawing/2010/main">
                  <a14:imgLayer r:embed="rId12">
                    <a14:imgEffect>
                      <a14:colorTemperature colorTemp="11500"/>
                    </a14:imgEffect>
                    <a14:imgEffect>
                      <a14:saturation sat="261000"/>
                    </a14:imgEffect>
                  </a14:imgLayer>
                </a14:imgProps>
              </a:ext>
              <a:ext uri="{28A0092B-C50C-407E-A947-70E740481C1C}">
                <a14:useLocalDpi xmlns:a14="http://schemas.microsoft.com/office/drawing/2010/main" val="0"/>
              </a:ext>
            </a:extLst>
          </a:blip>
          <a:srcRect r="45276"/>
          <a:stretch/>
        </p:blipFill>
        <p:spPr>
          <a:xfrm>
            <a:off x="8213126" y="5130328"/>
            <a:ext cx="672381" cy="967361"/>
          </a:xfrm>
          <a:prstGeom prst="rect">
            <a:avLst/>
          </a:prstGeom>
        </p:spPr>
      </p:pic>
      <p:pic>
        <p:nvPicPr>
          <p:cNvPr id="41" name="図 40">
            <a:extLst>
              <a:ext uri="{FF2B5EF4-FFF2-40B4-BE49-F238E27FC236}">
                <a16:creationId xmlns:a16="http://schemas.microsoft.com/office/drawing/2014/main" id="{BF35DB7B-8CFC-8628-8501-F5F776ACE7B6}"/>
              </a:ext>
            </a:extLst>
          </p:cNvPr>
          <p:cNvPicPr>
            <a:picLocks noChangeAspect="1"/>
          </p:cNvPicPr>
          <p:nvPr/>
        </p:nvPicPr>
        <p:blipFill>
          <a:blip r:embed="rId9">
            <a:extLst>
              <a:ext uri="{BEBA8EAE-BF5A-486C-A8C5-ECC9F3942E4B}">
                <a14:imgProps xmlns:a14="http://schemas.microsoft.com/office/drawing/2010/main">
                  <a14:imgLayer r:embed="rId13">
                    <a14:imgEffect>
                      <a14:saturation sat="400000"/>
                    </a14:imgEffect>
                  </a14:imgLayer>
                </a14:imgProps>
              </a:ext>
              <a:ext uri="{28A0092B-C50C-407E-A947-70E740481C1C}">
                <a14:useLocalDpi xmlns:a14="http://schemas.microsoft.com/office/drawing/2010/main" val="0"/>
              </a:ext>
            </a:extLst>
          </a:blip>
          <a:srcRect r="46298"/>
          <a:stretch/>
        </p:blipFill>
        <p:spPr>
          <a:xfrm>
            <a:off x="8775063" y="5124414"/>
            <a:ext cx="659823" cy="967361"/>
          </a:xfrm>
          <a:prstGeom prst="rect">
            <a:avLst/>
          </a:prstGeom>
        </p:spPr>
      </p:pic>
      <p:pic>
        <p:nvPicPr>
          <p:cNvPr id="42" name="図 41">
            <a:extLst>
              <a:ext uri="{FF2B5EF4-FFF2-40B4-BE49-F238E27FC236}">
                <a16:creationId xmlns:a16="http://schemas.microsoft.com/office/drawing/2014/main" id="{008E08AD-1443-DCD3-298E-54E98662A311}"/>
              </a:ext>
            </a:extLst>
          </p:cNvPr>
          <p:cNvPicPr>
            <a:picLocks noChangeAspect="1"/>
          </p:cNvPicPr>
          <p:nvPr/>
        </p:nvPicPr>
        <p:blipFill>
          <a:blip r:embed="rId7">
            <a:extLst>
              <a:ext uri="{BEBA8EAE-BF5A-486C-A8C5-ECC9F3942E4B}">
                <a14:imgProps xmlns:a14="http://schemas.microsoft.com/office/drawing/2010/main">
                  <a14:imgLayer r:embed="rId11">
                    <a14:imgEffect>
                      <a14:colorTemperature colorTemp="11500"/>
                    </a14:imgEffect>
                    <a14:imgEffect>
                      <a14:saturation sat="261000"/>
                    </a14:imgEffect>
                  </a14:imgLayer>
                </a14:imgProps>
              </a:ext>
              <a:ext uri="{28A0092B-C50C-407E-A947-70E740481C1C}">
                <a14:useLocalDpi xmlns:a14="http://schemas.microsoft.com/office/drawing/2010/main" val="0"/>
              </a:ext>
            </a:extLst>
          </a:blip>
          <a:srcRect r="45276"/>
          <a:stretch/>
        </p:blipFill>
        <p:spPr>
          <a:xfrm>
            <a:off x="9331508" y="5111473"/>
            <a:ext cx="672381" cy="967361"/>
          </a:xfrm>
          <a:prstGeom prst="rect">
            <a:avLst/>
          </a:prstGeom>
        </p:spPr>
      </p:pic>
      <p:pic>
        <p:nvPicPr>
          <p:cNvPr id="43" name="図 42">
            <a:extLst>
              <a:ext uri="{FF2B5EF4-FFF2-40B4-BE49-F238E27FC236}">
                <a16:creationId xmlns:a16="http://schemas.microsoft.com/office/drawing/2014/main" id="{3B32199C-8F72-897C-F565-5123DAB3D7D0}"/>
              </a:ext>
            </a:extLst>
          </p:cNvPr>
          <p:cNvPicPr>
            <a:picLocks noChangeAspect="1"/>
          </p:cNvPicPr>
          <p:nvPr/>
        </p:nvPicPr>
        <p:blipFill>
          <a:blip r:embed="rId9">
            <a:extLst>
              <a:ext uri="{BEBA8EAE-BF5A-486C-A8C5-ECC9F3942E4B}">
                <a14:imgProps xmlns:a14="http://schemas.microsoft.com/office/drawing/2010/main">
                  <a14:imgLayer r:embed="rId14">
                    <a14:imgEffect>
                      <a14:saturation sat="400000"/>
                    </a14:imgEffect>
                  </a14:imgLayer>
                </a14:imgProps>
              </a:ext>
              <a:ext uri="{28A0092B-C50C-407E-A947-70E740481C1C}">
                <a14:useLocalDpi xmlns:a14="http://schemas.microsoft.com/office/drawing/2010/main" val="0"/>
              </a:ext>
            </a:extLst>
          </a:blip>
          <a:srcRect r="46298"/>
          <a:stretch/>
        </p:blipFill>
        <p:spPr>
          <a:xfrm>
            <a:off x="9893445" y="5105559"/>
            <a:ext cx="659823" cy="967361"/>
          </a:xfrm>
          <a:prstGeom prst="rect">
            <a:avLst/>
          </a:prstGeom>
        </p:spPr>
      </p:pic>
      <p:pic>
        <p:nvPicPr>
          <p:cNvPr id="45" name="図 44" descr="背景パターン&#10;&#10;自動的に生成された説明">
            <a:extLst>
              <a:ext uri="{FF2B5EF4-FFF2-40B4-BE49-F238E27FC236}">
                <a16:creationId xmlns:a16="http://schemas.microsoft.com/office/drawing/2014/main" id="{1C97AE6A-364E-232F-094E-A3399D6305AD}"/>
              </a:ext>
            </a:extLst>
          </p:cNvPr>
          <p:cNvPicPr>
            <a:picLocks noChangeAspect="1"/>
          </p:cNvPicPr>
          <p:nvPr/>
        </p:nvPicPr>
        <p:blipFill>
          <a:blip r:embed="rId15">
            <a:extLst>
              <a:ext uri="{BEBA8EAE-BF5A-486C-A8C5-ECC9F3942E4B}">
                <a14:imgProps xmlns:a14="http://schemas.microsoft.com/office/drawing/2010/main">
                  <a14:imgLayer r:embed="rId16">
                    <a14:imgEffect>
                      <a14:saturation sat="145000"/>
                    </a14:imgEffect>
                    <a14:imgEffect>
                      <a14:brightnessContrast bright="4000" contrast="26000"/>
                    </a14:imgEffect>
                  </a14:imgLayer>
                </a14:imgProps>
              </a:ext>
              <a:ext uri="{28A0092B-C50C-407E-A947-70E740481C1C}">
                <a14:useLocalDpi xmlns:a14="http://schemas.microsoft.com/office/drawing/2010/main" val="0"/>
              </a:ext>
            </a:extLst>
          </a:blip>
          <a:stretch>
            <a:fillRect/>
          </a:stretch>
        </p:blipFill>
        <p:spPr>
          <a:xfrm>
            <a:off x="5205659" y="3888532"/>
            <a:ext cx="1702851" cy="545328"/>
          </a:xfrm>
          <a:prstGeom prst="rect">
            <a:avLst/>
          </a:prstGeom>
        </p:spPr>
      </p:pic>
      <p:sp>
        <p:nvSpPr>
          <p:cNvPr id="48" name="コンテンツ プレースホルダー 2">
            <a:extLst>
              <a:ext uri="{FF2B5EF4-FFF2-40B4-BE49-F238E27FC236}">
                <a16:creationId xmlns:a16="http://schemas.microsoft.com/office/drawing/2014/main" id="{14EA1856-E338-4749-4DD1-444F110B9FFC}"/>
              </a:ext>
            </a:extLst>
          </p:cNvPr>
          <p:cNvSpPr txBox="1">
            <a:spLocks/>
          </p:cNvSpPr>
          <p:nvPr/>
        </p:nvSpPr>
        <p:spPr>
          <a:xfrm>
            <a:off x="4823853" y="3885895"/>
            <a:ext cx="2447816" cy="546197"/>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chemeClr val="bg1"/>
                </a:solidFill>
                <a:effectLst>
                  <a:outerShdw blurRad="1270000" dist="38100" dir="2700000" algn="tl" rotWithShape="0">
                    <a:schemeClr val="bg1">
                      <a:lumMod val="95000"/>
                      <a:alpha val="40000"/>
                    </a:schemeClr>
                  </a:outerShdw>
                </a:effectLst>
                <a:latin typeface="Mochiy Pop One OTF ExtraBold" pitchFamily="2" charset="-128"/>
                <a:ea typeface="Mochiy Pop One OTF ExtraBold" pitchFamily="2" charset="-128"/>
              </a:rPr>
              <a:t>出</a:t>
            </a:r>
            <a:r>
              <a:rPr lang="en-US" altLang="ja-JP" sz="3200" b="0" dirty="0">
                <a:solidFill>
                  <a:schemeClr val="bg1"/>
                </a:solidFill>
                <a:effectLst>
                  <a:outerShdw blurRad="1270000" dist="38100" dir="2700000" algn="tl" rotWithShape="0">
                    <a:schemeClr val="bg1">
                      <a:lumMod val="95000"/>
                      <a:alpha val="40000"/>
                    </a:schemeClr>
                  </a:outerShdw>
                </a:effectLst>
                <a:latin typeface="Mochiy Pop One OTF ExtraBold" pitchFamily="2" charset="-128"/>
                <a:ea typeface="Mochiy Pop One OTF ExtraBold" pitchFamily="2" charset="-128"/>
              </a:rPr>
              <a:t> </a:t>
            </a:r>
            <a:r>
              <a:rPr lang="ja-JP" altLang="en-US" sz="3200" b="0">
                <a:solidFill>
                  <a:schemeClr val="bg1"/>
                </a:solidFill>
                <a:effectLst>
                  <a:outerShdw blurRad="1270000" dist="38100" dir="2700000" algn="tl" rotWithShape="0">
                    <a:schemeClr val="bg1">
                      <a:lumMod val="95000"/>
                      <a:alpha val="40000"/>
                    </a:schemeClr>
                  </a:outerShdw>
                </a:effectLst>
                <a:latin typeface="Mochiy Pop One OTF ExtraBold" pitchFamily="2" charset="-128"/>
                <a:ea typeface="Mochiy Pop One OTF ExtraBold" pitchFamily="2" charset="-128"/>
              </a:rPr>
              <a:t>力</a:t>
            </a:r>
          </a:p>
          <a:p>
            <a:pPr marL="0" indent="0" algn="ctr">
              <a:lnSpc>
                <a:spcPct val="100000"/>
              </a:lnSpc>
              <a:buFont typeface="Arial" panose="020B0604020202020204" pitchFamily="34" charset="0"/>
              <a:buNone/>
            </a:pPr>
            <a:endParaRPr lang="ja-JP" altLang="en-US" sz="3200" b="0">
              <a:solidFill>
                <a:schemeClr val="bg1"/>
              </a:solidFill>
              <a:effectLst>
                <a:outerShdw blurRad="1270000" dist="38100" dir="2700000" algn="tl" rotWithShape="0">
                  <a:schemeClr val="bg1">
                    <a:lumMod val="95000"/>
                    <a:alpha val="40000"/>
                  </a:schemeClr>
                </a:outerShdw>
              </a:effectLst>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314064480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2EC89-8E68-47CB-866B-218B63F51A9F}"/>
            </a:ext>
          </a:extLst>
        </p:cNvPr>
        <p:cNvGrpSpPr/>
        <p:nvPr/>
      </p:nvGrpSpPr>
      <p:grpSpPr>
        <a:xfrm>
          <a:off x="0" y="0"/>
          <a:ext cx="0" cy="0"/>
          <a:chOff x="0" y="0"/>
          <a:chExt cx="0" cy="0"/>
        </a:xfrm>
      </p:grpSpPr>
      <p:pic>
        <p:nvPicPr>
          <p:cNvPr id="7" name="図 6" descr="テキスト, 手紙, ホワイトボード&#10;&#10;自動的に生成された説明">
            <a:extLst>
              <a:ext uri="{FF2B5EF4-FFF2-40B4-BE49-F238E27FC236}">
                <a16:creationId xmlns:a16="http://schemas.microsoft.com/office/drawing/2014/main" id="{25DF119C-D23D-D446-4B07-0BA40AB424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0C0CD2BD-5A3F-E343-4ED2-EAEA7DAEE33A}"/>
              </a:ext>
            </a:extLst>
          </p:cNvPr>
          <p:cNvSpPr txBox="1">
            <a:spLocks/>
          </p:cNvSpPr>
          <p:nvPr/>
        </p:nvSpPr>
        <p:spPr>
          <a:xfrm>
            <a:off x="-312712" y="1240089"/>
            <a:ext cx="1022513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コミュニケーションの為のコミュニケーション：例</a:t>
            </a:r>
          </a:p>
          <a:p>
            <a:pPr marL="0" indent="0" algn="ctr">
              <a:lnSpc>
                <a:spcPct val="100000"/>
              </a:lnSpc>
              <a:buFont typeface="Arial" panose="020B0604020202020204" pitchFamily="34" charset="0"/>
              <a:buNone/>
            </a:pPr>
            <a:endParaRPr lang="ja-JP" altLang="en-US" sz="2400" b="0">
              <a:solidFill>
                <a:srgbClr val="455B70"/>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endParaRPr lang="ja-JP" altLang="en-US" sz="2400" b="0">
              <a:solidFill>
                <a:srgbClr val="455B70"/>
              </a:solidFill>
              <a:latin typeface="Mochiy Pop One OTF ExtraBold" pitchFamily="2" charset="-128"/>
              <a:ea typeface="Mochiy Pop One OTF ExtraBold" pitchFamily="2" charset="-128"/>
            </a:endParaRPr>
          </a:p>
        </p:txBody>
      </p:sp>
      <p:sp>
        <p:nvSpPr>
          <p:cNvPr id="15" name="コンテンツ プレースホルダー 2">
            <a:extLst>
              <a:ext uri="{FF2B5EF4-FFF2-40B4-BE49-F238E27FC236}">
                <a16:creationId xmlns:a16="http://schemas.microsoft.com/office/drawing/2014/main" id="{C9E0561B-1D30-6A81-DCA3-1DF71ADDE26F}"/>
              </a:ext>
            </a:extLst>
          </p:cNvPr>
          <p:cNvSpPr txBox="1">
            <a:spLocks/>
          </p:cNvSpPr>
          <p:nvPr/>
        </p:nvSpPr>
        <p:spPr>
          <a:xfrm>
            <a:off x="2423593" y="2708920"/>
            <a:ext cx="1440160"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会</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話</a:t>
            </a:r>
          </a:p>
        </p:txBody>
      </p:sp>
      <p:pic>
        <p:nvPicPr>
          <p:cNvPr id="16" name="図 15" descr="アイコン&#10;&#10;自動的に生成された説明">
            <a:extLst>
              <a:ext uri="{FF2B5EF4-FFF2-40B4-BE49-F238E27FC236}">
                <a16:creationId xmlns:a16="http://schemas.microsoft.com/office/drawing/2014/main" id="{7D506BF3-D86A-B0C5-A973-EE99B2DD0E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58918">
            <a:off x="1906474" y="3124013"/>
            <a:ext cx="581175" cy="614024"/>
          </a:xfrm>
          <a:prstGeom prst="rect">
            <a:avLst/>
          </a:prstGeom>
        </p:spPr>
      </p:pic>
      <p:sp>
        <p:nvSpPr>
          <p:cNvPr id="17" name="コンテンツ プレースホルダー 2">
            <a:extLst>
              <a:ext uri="{FF2B5EF4-FFF2-40B4-BE49-F238E27FC236}">
                <a16:creationId xmlns:a16="http://schemas.microsoft.com/office/drawing/2014/main" id="{7EA1A98A-4F2F-1622-F529-1590209EC04D}"/>
              </a:ext>
            </a:extLst>
          </p:cNvPr>
          <p:cNvSpPr txBox="1">
            <a:spLocks/>
          </p:cNvSpPr>
          <p:nvPr/>
        </p:nvSpPr>
        <p:spPr>
          <a:xfrm>
            <a:off x="2423593" y="3623320"/>
            <a:ext cx="1440160"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手</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紙</a:t>
            </a:r>
            <a:endParaRPr lang="en-US" altLang="ja-JP" sz="3600" b="0" dirty="0">
              <a:solidFill>
                <a:srgbClr val="455B70"/>
              </a:solidFill>
              <a:latin typeface="Mochiy Pop One OTF ExtraBold" pitchFamily="2" charset="-128"/>
              <a:ea typeface="Mochiy Pop One OTF ExtraBold" pitchFamily="2" charset="-128"/>
            </a:endParaRPr>
          </a:p>
        </p:txBody>
      </p:sp>
      <p:sp>
        <p:nvSpPr>
          <p:cNvPr id="18" name="コンテンツ プレースホルダー 2">
            <a:extLst>
              <a:ext uri="{FF2B5EF4-FFF2-40B4-BE49-F238E27FC236}">
                <a16:creationId xmlns:a16="http://schemas.microsoft.com/office/drawing/2014/main" id="{E6C0CB39-5EF1-FF9A-C7F9-B663F71F555C}"/>
              </a:ext>
            </a:extLst>
          </p:cNvPr>
          <p:cNvSpPr txBox="1">
            <a:spLocks/>
          </p:cNvSpPr>
          <p:nvPr/>
        </p:nvSpPr>
        <p:spPr>
          <a:xfrm>
            <a:off x="2279576" y="4537720"/>
            <a:ext cx="1656183"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en-US" altLang="ja-JP" sz="3600" b="0" dirty="0">
                <a:solidFill>
                  <a:srgbClr val="455B70"/>
                </a:solidFill>
                <a:latin typeface="Mochiy Pop One OTF ExtraBold" pitchFamily="2" charset="-128"/>
                <a:ea typeface="Mochiy Pop One OTF ExtraBold" pitchFamily="2" charset="-128"/>
              </a:rPr>
              <a:t>LINE</a:t>
            </a:r>
          </a:p>
        </p:txBody>
      </p:sp>
      <p:sp>
        <p:nvSpPr>
          <p:cNvPr id="19" name="コンテンツ プレースホルダー 2">
            <a:extLst>
              <a:ext uri="{FF2B5EF4-FFF2-40B4-BE49-F238E27FC236}">
                <a16:creationId xmlns:a16="http://schemas.microsoft.com/office/drawing/2014/main" id="{96D33135-48CE-C93C-B835-F8D6F1407301}"/>
              </a:ext>
            </a:extLst>
          </p:cNvPr>
          <p:cNvSpPr txBox="1">
            <a:spLocks/>
          </p:cNvSpPr>
          <p:nvPr/>
        </p:nvSpPr>
        <p:spPr>
          <a:xfrm>
            <a:off x="8491413" y="2708920"/>
            <a:ext cx="1440160"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会</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話</a:t>
            </a:r>
          </a:p>
        </p:txBody>
      </p:sp>
      <p:sp>
        <p:nvSpPr>
          <p:cNvPr id="20" name="コンテンツ プレースホルダー 2">
            <a:extLst>
              <a:ext uri="{FF2B5EF4-FFF2-40B4-BE49-F238E27FC236}">
                <a16:creationId xmlns:a16="http://schemas.microsoft.com/office/drawing/2014/main" id="{A53EB6F3-F356-469E-7CAD-3613E810B736}"/>
              </a:ext>
            </a:extLst>
          </p:cNvPr>
          <p:cNvSpPr txBox="1">
            <a:spLocks/>
          </p:cNvSpPr>
          <p:nvPr/>
        </p:nvSpPr>
        <p:spPr>
          <a:xfrm>
            <a:off x="8491413" y="3623320"/>
            <a:ext cx="1440160"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手</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紙</a:t>
            </a:r>
            <a:endParaRPr lang="en-US" altLang="ja-JP" sz="3600" b="0" dirty="0">
              <a:solidFill>
                <a:srgbClr val="455B70"/>
              </a:solidFill>
              <a:latin typeface="Mochiy Pop One OTF ExtraBold" pitchFamily="2" charset="-128"/>
              <a:ea typeface="Mochiy Pop One OTF ExtraBold" pitchFamily="2" charset="-128"/>
            </a:endParaRPr>
          </a:p>
        </p:txBody>
      </p:sp>
      <p:sp>
        <p:nvSpPr>
          <p:cNvPr id="21" name="コンテンツ プレースホルダー 2">
            <a:extLst>
              <a:ext uri="{FF2B5EF4-FFF2-40B4-BE49-F238E27FC236}">
                <a16:creationId xmlns:a16="http://schemas.microsoft.com/office/drawing/2014/main" id="{F84DB37B-C171-6461-9B83-CB2D90B62770}"/>
              </a:ext>
            </a:extLst>
          </p:cNvPr>
          <p:cNvSpPr txBox="1">
            <a:spLocks/>
          </p:cNvSpPr>
          <p:nvPr/>
        </p:nvSpPr>
        <p:spPr>
          <a:xfrm>
            <a:off x="8346471" y="4537720"/>
            <a:ext cx="1656183"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en-US" altLang="ja-JP" sz="3600" b="0" dirty="0">
                <a:solidFill>
                  <a:srgbClr val="455B70"/>
                </a:solidFill>
                <a:latin typeface="Mochiy Pop One OTF ExtraBold" pitchFamily="2" charset="-128"/>
                <a:ea typeface="Mochiy Pop One OTF ExtraBold" pitchFamily="2" charset="-128"/>
              </a:rPr>
              <a:t>LINE</a:t>
            </a:r>
          </a:p>
        </p:txBody>
      </p:sp>
      <p:pic>
        <p:nvPicPr>
          <p:cNvPr id="27" name="図 26" descr="光 が含まれている画像&#10;&#10;自動的に生成された説明">
            <a:extLst>
              <a:ext uri="{FF2B5EF4-FFF2-40B4-BE49-F238E27FC236}">
                <a16:creationId xmlns:a16="http://schemas.microsoft.com/office/drawing/2014/main" id="{F82B97F1-EA4C-1C88-C36B-83177FD23E86}"/>
              </a:ext>
            </a:extLst>
          </p:cNvPr>
          <p:cNvPicPr>
            <a:picLocks noChangeAspect="1"/>
          </p:cNvPicPr>
          <p:nvPr/>
        </p:nvPicPr>
        <p:blipFill>
          <a:blip r:embed="rId5">
            <a:alphaModFix amt="45000"/>
            <a:extLst>
              <a:ext uri="{28A0092B-C50C-407E-A947-70E740481C1C}">
                <a14:useLocalDpi xmlns:a14="http://schemas.microsoft.com/office/drawing/2010/main" val="0"/>
              </a:ext>
            </a:extLst>
          </a:blip>
          <a:stretch>
            <a:fillRect/>
          </a:stretch>
        </p:blipFill>
        <p:spPr>
          <a:xfrm>
            <a:off x="1566828" y="1936754"/>
            <a:ext cx="1101484" cy="1064030"/>
          </a:xfrm>
          <a:prstGeom prst="rect">
            <a:avLst/>
          </a:prstGeom>
        </p:spPr>
      </p:pic>
      <p:sp>
        <p:nvSpPr>
          <p:cNvPr id="28" name="コンテンツ プレースホルダー 2">
            <a:extLst>
              <a:ext uri="{FF2B5EF4-FFF2-40B4-BE49-F238E27FC236}">
                <a16:creationId xmlns:a16="http://schemas.microsoft.com/office/drawing/2014/main" id="{EBC6B0B1-1681-BF5E-6994-3A6362540B52}"/>
              </a:ext>
            </a:extLst>
          </p:cNvPr>
          <p:cNvSpPr txBox="1">
            <a:spLocks/>
          </p:cNvSpPr>
          <p:nvPr/>
        </p:nvSpPr>
        <p:spPr>
          <a:xfrm>
            <a:off x="1991544" y="1759563"/>
            <a:ext cx="2596794"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妊産婦さん</a:t>
            </a:r>
          </a:p>
        </p:txBody>
      </p:sp>
      <p:pic>
        <p:nvPicPr>
          <p:cNvPr id="31" name="図 30" descr="食品 が含まれている画像&#10;&#10;自動的に生成された説明">
            <a:extLst>
              <a:ext uri="{FF2B5EF4-FFF2-40B4-BE49-F238E27FC236}">
                <a16:creationId xmlns:a16="http://schemas.microsoft.com/office/drawing/2014/main" id="{5B0030A8-B69F-8D05-741A-8B0DE684B8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4072" y="1686977"/>
            <a:ext cx="1648829" cy="1742023"/>
          </a:xfrm>
          <a:prstGeom prst="rect">
            <a:avLst/>
          </a:prstGeom>
        </p:spPr>
      </p:pic>
      <p:sp>
        <p:nvSpPr>
          <p:cNvPr id="29" name="コンテンツ プレースホルダー 2">
            <a:extLst>
              <a:ext uri="{FF2B5EF4-FFF2-40B4-BE49-F238E27FC236}">
                <a16:creationId xmlns:a16="http://schemas.microsoft.com/office/drawing/2014/main" id="{0F8527E8-D35F-8990-2763-78953D84BD9B}"/>
              </a:ext>
            </a:extLst>
          </p:cNvPr>
          <p:cNvSpPr txBox="1">
            <a:spLocks/>
          </p:cNvSpPr>
          <p:nvPr/>
        </p:nvSpPr>
        <p:spPr>
          <a:xfrm>
            <a:off x="7528805" y="1831571"/>
            <a:ext cx="3716908"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夫</a:t>
            </a:r>
            <a:r>
              <a:rPr lang="en-US" altLang="ja-JP" sz="3600" b="0" dirty="0">
                <a:solidFill>
                  <a:srgbClr val="455B70"/>
                </a:solidFill>
                <a:latin typeface="Mochiy Pop One OTF ExtraBold" pitchFamily="2" charset="-128"/>
                <a:ea typeface="Mochiy Pop One OTF ExtraBold" pitchFamily="2" charset="-128"/>
              </a:rPr>
              <a:t>(</a:t>
            </a:r>
            <a:r>
              <a:rPr lang="ja-JP" altLang="en-US" sz="3600" b="0">
                <a:solidFill>
                  <a:srgbClr val="455B70"/>
                </a:solidFill>
                <a:latin typeface="Mochiy Pop One OTF ExtraBold" pitchFamily="2" charset="-128"/>
                <a:ea typeface="Mochiy Pop One OTF ExtraBold" pitchFamily="2" charset="-128"/>
              </a:rPr>
              <a:t>パートナー</a:t>
            </a:r>
            <a:r>
              <a:rPr lang="en-US" altLang="ja-JP" sz="3600" b="0" dirty="0">
                <a:solidFill>
                  <a:srgbClr val="455B70"/>
                </a:solidFill>
                <a:latin typeface="Mochiy Pop One OTF ExtraBold" pitchFamily="2" charset="-128"/>
                <a:ea typeface="Mochiy Pop One OTF ExtraBold" pitchFamily="2" charset="-128"/>
              </a:rPr>
              <a:t>)</a:t>
            </a:r>
            <a:endParaRPr lang="ja-JP" altLang="en-US" sz="3600" b="0">
              <a:solidFill>
                <a:srgbClr val="455B70"/>
              </a:solidFill>
              <a:latin typeface="Mochiy Pop One OTF ExtraBold" pitchFamily="2" charset="-128"/>
              <a:ea typeface="Mochiy Pop One OTF ExtraBold" pitchFamily="2" charset="-128"/>
            </a:endParaRPr>
          </a:p>
        </p:txBody>
      </p:sp>
      <p:pic>
        <p:nvPicPr>
          <p:cNvPr id="6" name="図 5" descr="アイコン&#10;&#10;自動的に生成された説明">
            <a:extLst>
              <a:ext uri="{FF2B5EF4-FFF2-40B4-BE49-F238E27FC236}">
                <a16:creationId xmlns:a16="http://schemas.microsoft.com/office/drawing/2014/main" id="{D89E628D-8769-B0AF-8AE0-BD30462262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58918">
            <a:off x="9640985" y="4001016"/>
            <a:ext cx="581175" cy="614024"/>
          </a:xfrm>
          <a:prstGeom prst="rect">
            <a:avLst/>
          </a:prstGeom>
        </p:spPr>
      </p:pic>
      <p:pic>
        <p:nvPicPr>
          <p:cNvPr id="14" name="図 13">
            <a:extLst>
              <a:ext uri="{FF2B5EF4-FFF2-40B4-BE49-F238E27FC236}">
                <a16:creationId xmlns:a16="http://schemas.microsoft.com/office/drawing/2014/main" id="{43918562-268B-9E7D-43AE-F560D7AE91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87013" y="3875888"/>
            <a:ext cx="1721497" cy="566213"/>
          </a:xfrm>
          <a:prstGeom prst="rect">
            <a:avLst/>
          </a:prstGeom>
        </p:spPr>
      </p:pic>
      <p:sp>
        <p:nvSpPr>
          <p:cNvPr id="13" name="コンテンツ プレースホルダー 2">
            <a:extLst>
              <a:ext uri="{FF2B5EF4-FFF2-40B4-BE49-F238E27FC236}">
                <a16:creationId xmlns:a16="http://schemas.microsoft.com/office/drawing/2014/main" id="{E13A4997-7CA3-2457-26E5-E15F360BF412}"/>
              </a:ext>
            </a:extLst>
          </p:cNvPr>
          <p:cNvSpPr txBox="1">
            <a:spLocks/>
          </p:cNvSpPr>
          <p:nvPr/>
        </p:nvSpPr>
        <p:spPr>
          <a:xfrm>
            <a:off x="4823853" y="3885895"/>
            <a:ext cx="2447816" cy="546197"/>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chemeClr val="bg1"/>
                </a:solidFill>
                <a:effectLst>
                  <a:outerShdw blurRad="1270000" dist="38100" dir="2700000" algn="tl" rotWithShape="0">
                    <a:schemeClr val="bg1">
                      <a:lumMod val="95000"/>
                      <a:alpha val="40000"/>
                    </a:schemeClr>
                  </a:outerShdw>
                </a:effectLst>
                <a:latin typeface="Mochiy Pop One OTF ExtraBold" pitchFamily="2" charset="-128"/>
                <a:ea typeface="Mochiy Pop One OTF ExtraBold" pitchFamily="2" charset="-128"/>
              </a:rPr>
              <a:t>入</a:t>
            </a:r>
            <a:r>
              <a:rPr lang="en-US" altLang="ja-JP" sz="3200" b="0" dirty="0">
                <a:solidFill>
                  <a:schemeClr val="bg1"/>
                </a:solidFill>
                <a:effectLst>
                  <a:outerShdw blurRad="1270000" dist="38100" dir="2700000" algn="tl" rotWithShape="0">
                    <a:schemeClr val="bg1">
                      <a:lumMod val="95000"/>
                      <a:alpha val="40000"/>
                    </a:schemeClr>
                  </a:outerShdw>
                </a:effectLst>
                <a:latin typeface="Mochiy Pop One OTF ExtraBold" pitchFamily="2" charset="-128"/>
                <a:ea typeface="Mochiy Pop One OTF ExtraBold" pitchFamily="2" charset="-128"/>
              </a:rPr>
              <a:t> </a:t>
            </a:r>
            <a:r>
              <a:rPr lang="ja-JP" altLang="en-US" sz="3200" b="0">
                <a:solidFill>
                  <a:schemeClr val="bg1"/>
                </a:solidFill>
                <a:effectLst>
                  <a:outerShdw blurRad="1270000" dist="38100" dir="2700000" algn="tl" rotWithShape="0">
                    <a:schemeClr val="bg1">
                      <a:lumMod val="95000"/>
                      <a:alpha val="40000"/>
                    </a:schemeClr>
                  </a:outerShdw>
                </a:effectLst>
                <a:latin typeface="Mochiy Pop One OTF ExtraBold" pitchFamily="2" charset="-128"/>
                <a:ea typeface="Mochiy Pop One OTF ExtraBold" pitchFamily="2" charset="-128"/>
              </a:rPr>
              <a:t>力</a:t>
            </a:r>
          </a:p>
          <a:p>
            <a:pPr marL="0" indent="0" algn="ctr">
              <a:lnSpc>
                <a:spcPct val="100000"/>
              </a:lnSpc>
              <a:buFont typeface="Arial" panose="020B0604020202020204" pitchFamily="34" charset="0"/>
              <a:buNone/>
            </a:pPr>
            <a:endParaRPr lang="ja-JP" altLang="en-US" sz="3200" b="0">
              <a:solidFill>
                <a:schemeClr val="bg1"/>
              </a:solidFill>
              <a:effectLst>
                <a:outerShdw blurRad="1270000" dist="38100" dir="2700000" algn="tl" rotWithShape="0">
                  <a:schemeClr val="bg1">
                    <a:lumMod val="95000"/>
                    <a:alpha val="40000"/>
                  </a:schemeClr>
                </a:outerShdw>
              </a:effectLst>
              <a:latin typeface="Mochiy Pop One OTF ExtraBold" pitchFamily="2" charset="-128"/>
              <a:ea typeface="Mochiy Pop One OTF ExtraBold" pitchFamily="2" charset="-128"/>
            </a:endParaRPr>
          </a:p>
        </p:txBody>
      </p:sp>
      <p:pic>
        <p:nvPicPr>
          <p:cNvPr id="22" name="図 21" descr="座る, テーブル が含まれている画像&#10;&#10;自動的に生成された説明">
            <a:extLst>
              <a:ext uri="{FF2B5EF4-FFF2-40B4-BE49-F238E27FC236}">
                <a16:creationId xmlns:a16="http://schemas.microsoft.com/office/drawing/2014/main" id="{5EEE6BE5-DF3E-A894-5E51-8092D7C37AF1}"/>
              </a:ext>
            </a:extLst>
          </p:cNvPr>
          <p:cNvPicPr>
            <a:picLocks noChangeAspect="1"/>
          </p:cNvPicPr>
          <p:nvPr/>
        </p:nvPicPr>
        <p:blipFill>
          <a:blip r:embed="rId8">
            <a:extLst>
              <a:ext uri="{28A0092B-C50C-407E-A947-70E740481C1C}">
                <a14:useLocalDpi xmlns:a14="http://schemas.microsoft.com/office/drawing/2010/main" val="0"/>
              </a:ext>
            </a:extLst>
          </a:blip>
          <a:srcRect r="46777"/>
          <a:stretch/>
        </p:blipFill>
        <p:spPr>
          <a:xfrm>
            <a:off x="1859558" y="3239481"/>
            <a:ext cx="659823" cy="976061"/>
          </a:xfrm>
          <a:prstGeom prst="rect">
            <a:avLst/>
          </a:prstGeom>
        </p:spPr>
      </p:pic>
      <p:pic>
        <p:nvPicPr>
          <p:cNvPr id="23" name="図 22" descr="座る, テーブル が含まれている画像&#10;&#10;自動的に生成された説明">
            <a:extLst>
              <a:ext uri="{FF2B5EF4-FFF2-40B4-BE49-F238E27FC236}">
                <a16:creationId xmlns:a16="http://schemas.microsoft.com/office/drawing/2014/main" id="{45E8B0D2-CDA6-C764-0666-A0A085B0EAEA}"/>
              </a:ext>
            </a:extLst>
          </p:cNvPr>
          <p:cNvPicPr>
            <a:picLocks noChangeAspect="1"/>
          </p:cNvPicPr>
          <p:nvPr/>
        </p:nvPicPr>
        <p:blipFill>
          <a:blip r:embed="rId9">
            <a:extLst>
              <a:ext uri="{BEBA8EAE-BF5A-486C-A8C5-ECC9F3942E4B}">
                <a14:imgProps xmlns:a14="http://schemas.microsoft.com/office/drawing/2010/main">
                  <a14:imgLayer r:embed="rId10">
                    <a14:imgEffect>
                      <a14:colorTemperature colorTemp="1500"/>
                    </a14:imgEffect>
                    <a14:imgEffect>
                      <a14:saturation sat="338000"/>
                    </a14:imgEffect>
                  </a14:imgLayer>
                </a14:imgProps>
              </a:ext>
              <a:ext uri="{28A0092B-C50C-407E-A947-70E740481C1C}">
                <a14:useLocalDpi xmlns:a14="http://schemas.microsoft.com/office/drawing/2010/main" val="0"/>
              </a:ext>
            </a:extLst>
          </a:blip>
          <a:srcRect r="49088"/>
          <a:stretch/>
        </p:blipFill>
        <p:spPr>
          <a:xfrm>
            <a:off x="2420100" y="3233051"/>
            <a:ext cx="631172" cy="976061"/>
          </a:xfrm>
          <a:prstGeom prst="rect">
            <a:avLst/>
          </a:prstGeom>
        </p:spPr>
      </p:pic>
      <p:pic>
        <p:nvPicPr>
          <p:cNvPr id="30" name="図 29" descr="座る, テーブル が含まれている画像&#10;&#10;自動的に生成された説明">
            <a:extLst>
              <a:ext uri="{FF2B5EF4-FFF2-40B4-BE49-F238E27FC236}">
                <a16:creationId xmlns:a16="http://schemas.microsoft.com/office/drawing/2014/main" id="{2CBBA4A8-F1AF-4451-AC26-6395BA441876}"/>
              </a:ext>
            </a:extLst>
          </p:cNvPr>
          <p:cNvPicPr>
            <a:picLocks noChangeAspect="1"/>
          </p:cNvPicPr>
          <p:nvPr/>
        </p:nvPicPr>
        <p:blipFill>
          <a:blip r:embed="rId8">
            <a:extLst>
              <a:ext uri="{28A0092B-C50C-407E-A947-70E740481C1C}">
                <a14:useLocalDpi xmlns:a14="http://schemas.microsoft.com/office/drawing/2010/main" val="0"/>
              </a:ext>
            </a:extLst>
          </a:blip>
          <a:srcRect r="46777"/>
          <a:stretch/>
        </p:blipFill>
        <p:spPr>
          <a:xfrm>
            <a:off x="2982361" y="3223382"/>
            <a:ext cx="659823" cy="976061"/>
          </a:xfrm>
          <a:prstGeom prst="rect">
            <a:avLst/>
          </a:prstGeom>
        </p:spPr>
      </p:pic>
      <p:pic>
        <p:nvPicPr>
          <p:cNvPr id="32" name="図 31" descr="座る, テーブル が含まれている画像&#10;&#10;自動的に生成された説明">
            <a:extLst>
              <a:ext uri="{FF2B5EF4-FFF2-40B4-BE49-F238E27FC236}">
                <a16:creationId xmlns:a16="http://schemas.microsoft.com/office/drawing/2014/main" id="{505B7CD4-4876-1ADE-612C-676545DBDD3E}"/>
              </a:ext>
            </a:extLst>
          </p:cNvPr>
          <p:cNvPicPr>
            <a:picLocks noChangeAspect="1"/>
          </p:cNvPicPr>
          <p:nvPr/>
        </p:nvPicPr>
        <p:blipFill>
          <a:blip r:embed="rId9">
            <a:extLst>
              <a:ext uri="{BEBA8EAE-BF5A-486C-A8C5-ECC9F3942E4B}">
                <a14:imgProps xmlns:a14="http://schemas.microsoft.com/office/drawing/2010/main">
                  <a14:imgLayer r:embed="rId10">
                    <a14:imgEffect>
                      <a14:colorTemperature colorTemp="1500"/>
                    </a14:imgEffect>
                    <a14:imgEffect>
                      <a14:saturation sat="338000"/>
                    </a14:imgEffect>
                  </a14:imgLayer>
                </a14:imgProps>
              </a:ext>
              <a:ext uri="{28A0092B-C50C-407E-A947-70E740481C1C}">
                <a14:useLocalDpi xmlns:a14="http://schemas.microsoft.com/office/drawing/2010/main" val="0"/>
              </a:ext>
            </a:extLst>
          </a:blip>
          <a:srcRect r="49088"/>
          <a:stretch/>
        </p:blipFill>
        <p:spPr>
          <a:xfrm>
            <a:off x="3542903" y="3216952"/>
            <a:ext cx="631172" cy="976061"/>
          </a:xfrm>
          <a:prstGeom prst="rect">
            <a:avLst/>
          </a:prstGeom>
        </p:spPr>
      </p:pic>
      <p:pic>
        <p:nvPicPr>
          <p:cNvPr id="33" name="図 32" descr="座る, テーブル が含まれている画像&#10;&#10;自動的に生成された説明">
            <a:extLst>
              <a:ext uri="{FF2B5EF4-FFF2-40B4-BE49-F238E27FC236}">
                <a16:creationId xmlns:a16="http://schemas.microsoft.com/office/drawing/2014/main" id="{18F4EBF3-1048-85C9-900C-BF80A195DE45}"/>
              </a:ext>
            </a:extLst>
          </p:cNvPr>
          <p:cNvPicPr>
            <a:picLocks noChangeAspect="1"/>
          </p:cNvPicPr>
          <p:nvPr/>
        </p:nvPicPr>
        <p:blipFill>
          <a:blip r:embed="rId8">
            <a:extLst>
              <a:ext uri="{28A0092B-C50C-407E-A947-70E740481C1C}">
                <a14:useLocalDpi xmlns:a14="http://schemas.microsoft.com/office/drawing/2010/main" val="0"/>
              </a:ext>
            </a:extLst>
          </a:blip>
          <a:srcRect r="46777"/>
          <a:stretch/>
        </p:blipFill>
        <p:spPr>
          <a:xfrm>
            <a:off x="8210100" y="4179933"/>
            <a:ext cx="659823" cy="976061"/>
          </a:xfrm>
          <a:prstGeom prst="rect">
            <a:avLst/>
          </a:prstGeom>
        </p:spPr>
      </p:pic>
      <p:pic>
        <p:nvPicPr>
          <p:cNvPr id="34" name="図 33" descr="座る, テーブル が含まれている画像&#10;&#10;自動的に生成された説明">
            <a:extLst>
              <a:ext uri="{FF2B5EF4-FFF2-40B4-BE49-F238E27FC236}">
                <a16:creationId xmlns:a16="http://schemas.microsoft.com/office/drawing/2014/main" id="{959B0DCD-7D0B-85DE-228E-14D956DA4C04}"/>
              </a:ext>
            </a:extLst>
          </p:cNvPr>
          <p:cNvPicPr>
            <a:picLocks noChangeAspect="1"/>
          </p:cNvPicPr>
          <p:nvPr/>
        </p:nvPicPr>
        <p:blipFill>
          <a:blip r:embed="rId9">
            <a:extLst>
              <a:ext uri="{BEBA8EAE-BF5A-486C-A8C5-ECC9F3942E4B}">
                <a14:imgProps xmlns:a14="http://schemas.microsoft.com/office/drawing/2010/main">
                  <a14:imgLayer r:embed="rId10">
                    <a14:imgEffect>
                      <a14:colorTemperature colorTemp="1500"/>
                    </a14:imgEffect>
                    <a14:imgEffect>
                      <a14:saturation sat="338000"/>
                    </a14:imgEffect>
                  </a14:imgLayer>
                </a14:imgProps>
              </a:ext>
              <a:ext uri="{28A0092B-C50C-407E-A947-70E740481C1C}">
                <a14:useLocalDpi xmlns:a14="http://schemas.microsoft.com/office/drawing/2010/main" val="0"/>
              </a:ext>
            </a:extLst>
          </a:blip>
          <a:srcRect r="49088"/>
          <a:stretch/>
        </p:blipFill>
        <p:spPr>
          <a:xfrm>
            <a:off x="8770642" y="4173503"/>
            <a:ext cx="631172" cy="976061"/>
          </a:xfrm>
          <a:prstGeom prst="rect">
            <a:avLst/>
          </a:prstGeom>
        </p:spPr>
      </p:pic>
      <p:pic>
        <p:nvPicPr>
          <p:cNvPr id="35" name="図 34" descr="座る, テーブル が含まれている画像&#10;&#10;自動的に生成された説明">
            <a:extLst>
              <a:ext uri="{FF2B5EF4-FFF2-40B4-BE49-F238E27FC236}">
                <a16:creationId xmlns:a16="http://schemas.microsoft.com/office/drawing/2014/main" id="{88D9AAB1-49E4-55C0-5351-511BE40F7CE1}"/>
              </a:ext>
            </a:extLst>
          </p:cNvPr>
          <p:cNvPicPr>
            <a:picLocks noChangeAspect="1"/>
          </p:cNvPicPr>
          <p:nvPr/>
        </p:nvPicPr>
        <p:blipFill>
          <a:blip r:embed="rId8">
            <a:extLst>
              <a:ext uri="{28A0092B-C50C-407E-A947-70E740481C1C}">
                <a14:useLocalDpi xmlns:a14="http://schemas.microsoft.com/office/drawing/2010/main" val="0"/>
              </a:ext>
            </a:extLst>
          </a:blip>
          <a:srcRect r="46777"/>
          <a:stretch/>
        </p:blipFill>
        <p:spPr>
          <a:xfrm>
            <a:off x="9332903" y="4163834"/>
            <a:ext cx="659823" cy="976061"/>
          </a:xfrm>
          <a:prstGeom prst="rect">
            <a:avLst/>
          </a:prstGeom>
        </p:spPr>
      </p:pic>
      <p:pic>
        <p:nvPicPr>
          <p:cNvPr id="36" name="図 35" descr="座る, テーブル が含まれている画像&#10;&#10;自動的に生成された説明">
            <a:extLst>
              <a:ext uri="{FF2B5EF4-FFF2-40B4-BE49-F238E27FC236}">
                <a16:creationId xmlns:a16="http://schemas.microsoft.com/office/drawing/2014/main" id="{7542CB38-66A7-D5FF-42C2-08C57B87D589}"/>
              </a:ext>
            </a:extLst>
          </p:cNvPr>
          <p:cNvPicPr>
            <a:picLocks noChangeAspect="1"/>
          </p:cNvPicPr>
          <p:nvPr/>
        </p:nvPicPr>
        <p:blipFill>
          <a:blip r:embed="rId9">
            <a:extLst>
              <a:ext uri="{BEBA8EAE-BF5A-486C-A8C5-ECC9F3942E4B}">
                <a14:imgProps xmlns:a14="http://schemas.microsoft.com/office/drawing/2010/main">
                  <a14:imgLayer r:embed="rId10">
                    <a14:imgEffect>
                      <a14:colorTemperature colorTemp="1500"/>
                    </a14:imgEffect>
                    <a14:imgEffect>
                      <a14:saturation sat="338000"/>
                    </a14:imgEffect>
                  </a14:imgLayer>
                </a14:imgProps>
              </a:ext>
              <a:ext uri="{28A0092B-C50C-407E-A947-70E740481C1C}">
                <a14:useLocalDpi xmlns:a14="http://schemas.microsoft.com/office/drawing/2010/main" val="0"/>
              </a:ext>
            </a:extLst>
          </a:blip>
          <a:srcRect r="49088"/>
          <a:stretch/>
        </p:blipFill>
        <p:spPr>
          <a:xfrm>
            <a:off x="9893445" y="4157404"/>
            <a:ext cx="631172" cy="976061"/>
          </a:xfrm>
          <a:prstGeom prst="rect">
            <a:avLst/>
          </a:prstGeom>
        </p:spPr>
      </p:pic>
    </p:spTree>
    <p:extLst>
      <p:ext uri="{BB962C8B-B14F-4D97-AF65-F5344CB8AC3E}">
        <p14:creationId xmlns:p14="http://schemas.microsoft.com/office/powerpoint/2010/main" val="74924913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951A0-DD1B-B276-63DB-61576C294990}"/>
            </a:ext>
          </a:extLst>
        </p:cNvPr>
        <p:cNvGrpSpPr/>
        <p:nvPr/>
      </p:nvGrpSpPr>
      <p:grpSpPr>
        <a:xfrm>
          <a:off x="0" y="0"/>
          <a:ext cx="0" cy="0"/>
          <a:chOff x="0" y="0"/>
          <a:chExt cx="0" cy="0"/>
        </a:xfrm>
      </p:grpSpPr>
      <p:pic>
        <p:nvPicPr>
          <p:cNvPr id="2" name="図 1" descr="テキスト, 手紙, ホワイトボード&#10;&#10;自動的に生成された説明">
            <a:extLst>
              <a:ext uri="{FF2B5EF4-FFF2-40B4-BE49-F238E27FC236}">
                <a16:creationId xmlns:a16="http://schemas.microsoft.com/office/drawing/2014/main" id="{64C64B13-13FE-1E7F-AB11-3BF53FF891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コンテンツ プレースホルダー 2">
            <a:extLst>
              <a:ext uri="{FF2B5EF4-FFF2-40B4-BE49-F238E27FC236}">
                <a16:creationId xmlns:a16="http://schemas.microsoft.com/office/drawing/2014/main" id="{A3BC1FB4-4B8C-47C9-5AC4-8DF57069B3E5}"/>
              </a:ext>
            </a:extLst>
          </p:cNvPr>
          <p:cNvSpPr txBox="1">
            <a:spLocks/>
          </p:cNvSpPr>
          <p:nvPr/>
        </p:nvSpPr>
        <p:spPr>
          <a:xfrm>
            <a:off x="-312712" y="1240089"/>
            <a:ext cx="10225136" cy="5461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2400" b="0">
                <a:solidFill>
                  <a:srgbClr val="455B70"/>
                </a:solidFill>
                <a:latin typeface="Mochiy Pop One OTF ExtraBold" pitchFamily="2" charset="-128"/>
                <a:ea typeface="Mochiy Pop One OTF ExtraBold" pitchFamily="2" charset="-128"/>
              </a:rPr>
              <a:t>コミュニケーションの為のコミュニケーション：例</a:t>
            </a:r>
          </a:p>
          <a:p>
            <a:pPr marL="0" indent="0" algn="ctr">
              <a:lnSpc>
                <a:spcPct val="100000"/>
              </a:lnSpc>
              <a:buFont typeface="Arial" panose="020B0604020202020204" pitchFamily="34" charset="0"/>
              <a:buNone/>
            </a:pPr>
            <a:endParaRPr lang="ja-JP" altLang="en-US" sz="2400" b="0">
              <a:solidFill>
                <a:srgbClr val="455B70"/>
              </a:solidFill>
              <a:latin typeface="Mochiy Pop One OTF ExtraBold" pitchFamily="2" charset="-128"/>
              <a:ea typeface="Mochiy Pop One OTF ExtraBold" pitchFamily="2" charset="-128"/>
            </a:endParaRPr>
          </a:p>
          <a:p>
            <a:pPr marL="0" indent="0" algn="ctr">
              <a:lnSpc>
                <a:spcPct val="100000"/>
              </a:lnSpc>
              <a:buFont typeface="Arial" panose="020B0604020202020204" pitchFamily="34" charset="0"/>
              <a:buNone/>
            </a:pPr>
            <a:endParaRPr lang="ja-JP" altLang="en-US" sz="2400" b="0">
              <a:solidFill>
                <a:srgbClr val="455B70"/>
              </a:solidFill>
              <a:latin typeface="Mochiy Pop One OTF ExtraBold" pitchFamily="2" charset="-128"/>
              <a:ea typeface="Mochiy Pop One OTF ExtraBold" pitchFamily="2" charset="-128"/>
            </a:endParaRPr>
          </a:p>
        </p:txBody>
      </p:sp>
      <p:sp>
        <p:nvSpPr>
          <p:cNvPr id="15" name="コンテンツ プレースホルダー 2">
            <a:extLst>
              <a:ext uri="{FF2B5EF4-FFF2-40B4-BE49-F238E27FC236}">
                <a16:creationId xmlns:a16="http://schemas.microsoft.com/office/drawing/2014/main" id="{7D3C5001-81F5-6F57-3B06-112E84AAE16E}"/>
              </a:ext>
            </a:extLst>
          </p:cNvPr>
          <p:cNvSpPr txBox="1">
            <a:spLocks/>
          </p:cNvSpPr>
          <p:nvPr/>
        </p:nvSpPr>
        <p:spPr>
          <a:xfrm>
            <a:off x="2423593" y="2708920"/>
            <a:ext cx="1440160"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会</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話</a:t>
            </a:r>
          </a:p>
        </p:txBody>
      </p:sp>
      <p:sp>
        <p:nvSpPr>
          <p:cNvPr id="17" name="コンテンツ プレースホルダー 2">
            <a:extLst>
              <a:ext uri="{FF2B5EF4-FFF2-40B4-BE49-F238E27FC236}">
                <a16:creationId xmlns:a16="http://schemas.microsoft.com/office/drawing/2014/main" id="{B970D4BD-6E91-1F0D-9A83-FBA82E20A443}"/>
              </a:ext>
            </a:extLst>
          </p:cNvPr>
          <p:cNvSpPr txBox="1">
            <a:spLocks/>
          </p:cNvSpPr>
          <p:nvPr/>
        </p:nvSpPr>
        <p:spPr>
          <a:xfrm>
            <a:off x="2423593" y="3623320"/>
            <a:ext cx="1440160"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手</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紙</a:t>
            </a:r>
            <a:endParaRPr lang="en-US" altLang="ja-JP" sz="3600" b="0" dirty="0">
              <a:solidFill>
                <a:srgbClr val="455B70"/>
              </a:solidFill>
              <a:latin typeface="Mochiy Pop One OTF ExtraBold" pitchFamily="2" charset="-128"/>
              <a:ea typeface="Mochiy Pop One OTF ExtraBold" pitchFamily="2" charset="-128"/>
            </a:endParaRPr>
          </a:p>
        </p:txBody>
      </p:sp>
      <p:sp>
        <p:nvSpPr>
          <p:cNvPr id="18" name="コンテンツ プレースホルダー 2">
            <a:extLst>
              <a:ext uri="{FF2B5EF4-FFF2-40B4-BE49-F238E27FC236}">
                <a16:creationId xmlns:a16="http://schemas.microsoft.com/office/drawing/2014/main" id="{C8A8BC5F-4736-10BA-B801-96AAF7B912BF}"/>
              </a:ext>
            </a:extLst>
          </p:cNvPr>
          <p:cNvSpPr txBox="1">
            <a:spLocks/>
          </p:cNvSpPr>
          <p:nvPr/>
        </p:nvSpPr>
        <p:spPr>
          <a:xfrm>
            <a:off x="2279576" y="4537720"/>
            <a:ext cx="1656183"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en-US" altLang="ja-JP" sz="3600" b="0" dirty="0">
                <a:solidFill>
                  <a:srgbClr val="455B70"/>
                </a:solidFill>
                <a:latin typeface="Mochiy Pop One OTF ExtraBold" pitchFamily="2" charset="-128"/>
                <a:ea typeface="Mochiy Pop One OTF ExtraBold" pitchFamily="2" charset="-128"/>
              </a:rPr>
              <a:t>LINE</a:t>
            </a:r>
          </a:p>
        </p:txBody>
      </p:sp>
      <p:sp>
        <p:nvSpPr>
          <p:cNvPr id="19" name="コンテンツ プレースホルダー 2">
            <a:extLst>
              <a:ext uri="{FF2B5EF4-FFF2-40B4-BE49-F238E27FC236}">
                <a16:creationId xmlns:a16="http://schemas.microsoft.com/office/drawing/2014/main" id="{61714154-0914-9C7D-03A9-E74D0E4AFA5E}"/>
              </a:ext>
            </a:extLst>
          </p:cNvPr>
          <p:cNvSpPr txBox="1">
            <a:spLocks/>
          </p:cNvSpPr>
          <p:nvPr/>
        </p:nvSpPr>
        <p:spPr>
          <a:xfrm>
            <a:off x="8491413" y="2708920"/>
            <a:ext cx="1440160"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会</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話</a:t>
            </a:r>
          </a:p>
        </p:txBody>
      </p:sp>
      <p:sp>
        <p:nvSpPr>
          <p:cNvPr id="20" name="コンテンツ プレースホルダー 2">
            <a:extLst>
              <a:ext uri="{FF2B5EF4-FFF2-40B4-BE49-F238E27FC236}">
                <a16:creationId xmlns:a16="http://schemas.microsoft.com/office/drawing/2014/main" id="{0854D06E-5A81-C36B-8249-2A223D8BCEB9}"/>
              </a:ext>
            </a:extLst>
          </p:cNvPr>
          <p:cNvSpPr txBox="1">
            <a:spLocks/>
          </p:cNvSpPr>
          <p:nvPr/>
        </p:nvSpPr>
        <p:spPr>
          <a:xfrm>
            <a:off x="8491413" y="3623320"/>
            <a:ext cx="1440160"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手</a:t>
            </a:r>
            <a:r>
              <a:rPr lang="en-US" altLang="ja-JP" sz="3600" b="0" dirty="0">
                <a:solidFill>
                  <a:srgbClr val="455B70"/>
                </a:solidFill>
                <a:latin typeface="Mochiy Pop One OTF ExtraBold" pitchFamily="2" charset="-128"/>
                <a:ea typeface="Mochiy Pop One OTF ExtraBold" pitchFamily="2" charset="-128"/>
              </a:rPr>
              <a:t> </a:t>
            </a:r>
            <a:r>
              <a:rPr lang="ja-JP" altLang="en-US" sz="3600" b="0">
                <a:solidFill>
                  <a:srgbClr val="455B70"/>
                </a:solidFill>
                <a:latin typeface="Mochiy Pop One OTF ExtraBold" pitchFamily="2" charset="-128"/>
                <a:ea typeface="Mochiy Pop One OTF ExtraBold" pitchFamily="2" charset="-128"/>
              </a:rPr>
              <a:t>紙</a:t>
            </a:r>
            <a:endParaRPr lang="en-US" altLang="ja-JP" sz="3600" b="0" dirty="0">
              <a:solidFill>
                <a:srgbClr val="455B70"/>
              </a:solidFill>
              <a:latin typeface="Mochiy Pop One OTF ExtraBold" pitchFamily="2" charset="-128"/>
              <a:ea typeface="Mochiy Pop One OTF ExtraBold" pitchFamily="2" charset="-128"/>
            </a:endParaRPr>
          </a:p>
        </p:txBody>
      </p:sp>
      <p:sp>
        <p:nvSpPr>
          <p:cNvPr id="21" name="コンテンツ プレースホルダー 2">
            <a:extLst>
              <a:ext uri="{FF2B5EF4-FFF2-40B4-BE49-F238E27FC236}">
                <a16:creationId xmlns:a16="http://schemas.microsoft.com/office/drawing/2014/main" id="{7FDF5368-40A0-D583-4773-3AF2EA5210B9}"/>
              </a:ext>
            </a:extLst>
          </p:cNvPr>
          <p:cNvSpPr txBox="1">
            <a:spLocks/>
          </p:cNvSpPr>
          <p:nvPr/>
        </p:nvSpPr>
        <p:spPr>
          <a:xfrm>
            <a:off x="8346471" y="4537720"/>
            <a:ext cx="1656183"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en-US" altLang="ja-JP" sz="3600" b="0" dirty="0">
                <a:solidFill>
                  <a:srgbClr val="455B70"/>
                </a:solidFill>
                <a:latin typeface="Mochiy Pop One OTF ExtraBold" pitchFamily="2" charset="-128"/>
                <a:ea typeface="Mochiy Pop One OTF ExtraBold" pitchFamily="2" charset="-128"/>
              </a:rPr>
              <a:t>LINE</a:t>
            </a:r>
          </a:p>
        </p:txBody>
      </p:sp>
      <p:pic>
        <p:nvPicPr>
          <p:cNvPr id="23" name="図 22" descr="アイコン&#10;&#10;自動的に生成された説明">
            <a:extLst>
              <a:ext uri="{FF2B5EF4-FFF2-40B4-BE49-F238E27FC236}">
                <a16:creationId xmlns:a16="http://schemas.microsoft.com/office/drawing/2014/main" id="{4BAAD6C7-1AA9-487C-BD12-B4D6677636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58918">
            <a:off x="1906474" y="4063742"/>
            <a:ext cx="581175" cy="614024"/>
          </a:xfrm>
          <a:prstGeom prst="rect">
            <a:avLst/>
          </a:prstGeom>
        </p:spPr>
      </p:pic>
      <p:pic>
        <p:nvPicPr>
          <p:cNvPr id="30" name="図 29" descr="アイコン&#10;&#10;自動的に生成された説明">
            <a:extLst>
              <a:ext uri="{FF2B5EF4-FFF2-40B4-BE49-F238E27FC236}">
                <a16:creationId xmlns:a16="http://schemas.microsoft.com/office/drawing/2014/main" id="{51E73FD6-9340-450C-7A3A-500030887A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58918">
            <a:off x="9701561" y="4920163"/>
            <a:ext cx="581175" cy="614024"/>
          </a:xfrm>
          <a:prstGeom prst="rect">
            <a:avLst/>
          </a:prstGeom>
        </p:spPr>
      </p:pic>
      <p:pic>
        <p:nvPicPr>
          <p:cNvPr id="32" name="図 31">
            <a:extLst>
              <a:ext uri="{FF2B5EF4-FFF2-40B4-BE49-F238E27FC236}">
                <a16:creationId xmlns:a16="http://schemas.microsoft.com/office/drawing/2014/main" id="{634AD193-1B22-9282-F951-16D6F92419FF}"/>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11500"/>
                    </a14:imgEffect>
                    <a14:imgEffect>
                      <a14:saturation sat="261000"/>
                    </a14:imgEffect>
                  </a14:imgLayer>
                </a14:imgProps>
              </a:ext>
              <a:ext uri="{28A0092B-C50C-407E-A947-70E740481C1C}">
                <a14:useLocalDpi xmlns:a14="http://schemas.microsoft.com/office/drawing/2010/main" val="0"/>
              </a:ext>
            </a:extLst>
          </a:blip>
          <a:srcRect r="45276"/>
          <a:stretch/>
        </p:blipFill>
        <p:spPr>
          <a:xfrm>
            <a:off x="1874214" y="4184966"/>
            <a:ext cx="672381" cy="967361"/>
          </a:xfrm>
          <a:prstGeom prst="rect">
            <a:avLst/>
          </a:prstGeom>
        </p:spPr>
      </p:pic>
      <p:pic>
        <p:nvPicPr>
          <p:cNvPr id="33" name="図 32">
            <a:extLst>
              <a:ext uri="{FF2B5EF4-FFF2-40B4-BE49-F238E27FC236}">
                <a16:creationId xmlns:a16="http://schemas.microsoft.com/office/drawing/2014/main" id="{921C7685-FAD5-E175-4160-8ACE37504EC5}"/>
              </a:ext>
            </a:extLst>
          </p:cNvPr>
          <p:cNvPicPr>
            <a:picLocks noChangeAspect="1"/>
          </p:cNvPicPr>
          <p:nvPr/>
        </p:nvPicPr>
        <p:blipFill>
          <a:blip r:embed="rId7">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r="46298"/>
          <a:stretch/>
        </p:blipFill>
        <p:spPr>
          <a:xfrm>
            <a:off x="2436151" y="4179052"/>
            <a:ext cx="659823" cy="967361"/>
          </a:xfrm>
          <a:prstGeom prst="rect">
            <a:avLst/>
          </a:prstGeom>
        </p:spPr>
      </p:pic>
      <p:pic>
        <p:nvPicPr>
          <p:cNvPr id="34" name="図 33">
            <a:extLst>
              <a:ext uri="{FF2B5EF4-FFF2-40B4-BE49-F238E27FC236}">
                <a16:creationId xmlns:a16="http://schemas.microsoft.com/office/drawing/2014/main" id="{CE1E1122-38F5-71FD-9A34-E5BD69BFF322}"/>
              </a:ext>
            </a:extLst>
          </p:cNvPr>
          <p:cNvPicPr>
            <a:picLocks noChangeAspect="1"/>
          </p:cNvPicPr>
          <p:nvPr/>
        </p:nvPicPr>
        <p:blipFill>
          <a:blip r:embed="rId5">
            <a:extLst>
              <a:ext uri="{BEBA8EAE-BF5A-486C-A8C5-ECC9F3942E4B}">
                <a14:imgProps xmlns:a14="http://schemas.microsoft.com/office/drawing/2010/main">
                  <a14:imgLayer r:embed="rId8">
                    <a14:imgEffect>
                      <a14:colorTemperature colorTemp="11500"/>
                    </a14:imgEffect>
                    <a14:imgEffect>
                      <a14:saturation sat="261000"/>
                    </a14:imgEffect>
                  </a14:imgLayer>
                </a14:imgProps>
              </a:ext>
              <a:ext uri="{28A0092B-C50C-407E-A947-70E740481C1C}">
                <a14:useLocalDpi xmlns:a14="http://schemas.microsoft.com/office/drawing/2010/main" val="0"/>
              </a:ext>
            </a:extLst>
          </a:blip>
          <a:srcRect r="45276"/>
          <a:stretch/>
        </p:blipFill>
        <p:spPr>
          <a:xfrm>
            <a:off x="2992596" y="4166111"/>
            <a:ext cx="672381" cy="967361"/>
          </a:xfrm>
          <a:prstGeom prst="rect">
            <a:avLst/>
          </a:prstGeom>
        </p:spPr>
      </p:pic>
      <p:pic>
        <p:nvPicPr>
          <p:cNvPr id="35" name="図 34">
            <a:extLst>
              <a:ext uri="{FF2B5EF4-FFF2-40B4-BE49-F238E27FC236}">
                <a16:creationId xmlns:a16="http://schemas.microsoft.com/office/drawing/2014/main" id="{3CB4FC26-55C9-6556-9374-D1B968357B99}"/>
              </a:ext>
            </a:extLst>
          </p:cNvPr>
          <p:cNvPicPr>
            <a:picLocks noChangeAspect="1"/>
          </p:cNvPicPr>
          <p:nvPr/>
        </p:nvPicPr>
        <p:blipFill>
          <a:blip r:embed="rId7">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val="0"/>
              </a:ext>
            </a:extLst>
          </a:blip>
          <a:srcRect r="49381"/>
          <a:stretch/>
        </p:blipFill>
        <p:spPr>
          <a:xfrm>
            <a:off x="3554534" y="4160197"/>
            <a:ext cx="621932" cy="967361"/>
          </a:xfrm>
          <a:prstGeom prst="rect">
            <a:avLst/>
          </a:prstGeom>
        </p:spPr>
      </p:pic>
      <p:pic>
        <p:nvPicPr>
          <p:cNvPr id="36" name="図 35">
            <a:extLst>
              <a:ext uri="{FF2B5EF4-FFF2-40B4-BE49-F238E27FC236}">
                <a16:creationId xmlns:a16="http://schemas.microsoft.com/office/drawing/2014/main" id="{323A59E7-3FFD-BB59-AC4C-63F3B92EDC26}"/>
              </a:ext>
            </a:extLst>
          </p:cNvPr>
          <p:cNvPicPr>
            <a:picLocks noChangeAspect="1"/>
          </p:cNvPicPr>
          <p:nvPr/>
        </p:nvPicPr>
        <p:blipFill>
          <a:blip r:embed="rId5">
            <a:extLst>
              <a:ext uri="{BEBA8EAE-BF5A-486C-A8C5-ECC9F3942E4B}">
                <a14:imgProps xmlns:a14="http://schemas.microsoft.com/office/drawing/2010/main">
                  <a14:imgLayer r:embed="rId10">
                    <a14:imgEffect>
                      <a14:colorTemperature colorTemp="11500"/>
                    </a14:imgEffect>
                    <a14:imgEffect>
                      <a14:saturation sat="261000"/>
                    </a14:imgEffect>
                  </a14:imgLayer>
                </a14:imgProps>
              </a:ext>
              <a:ext uri="{28A0092B-C50C-407E-A947-70E740481C1C}">
                <a14:useLocalDpi xmlns:a14="http://schemas.microsoft.com/office/drawing/2010/main" val="0"/>
              </a:ext>
            </a:extLst>
          </a:blip>
          <a:srcRect r="45276"/>
          <a:stretch/>
        </p:blipFill>
        <p:spPr>
          <a:xfrm>
            <a:off x="8213126" y="5130328"/>
            <a:ext cx="672381" cy="967361"/>
          </a:xfrm>
          <a:prstGeom prst="rect">
            <a:avLst/>
          </a:prstGeom>
        </p:spPr>
      </p:pic>
      <p:pic>
        <p:nvPicPr>
          <p:cNvPr id="37" name="図 36">
            <a:extLst>
              <a:ext uri="{FF2B5EF4-FFF2-40B4-BE49-F238E27FC236}">
                <a16:creationId xmlns:a16="http://schemas.microsoft.com/office/drawing/2014/main" id="{62637359-D2E7-633D-EB26-14940DD0450E}"/>
              </a:ext>
            </a:extLst>
          </p:cNvPr>
          <p:cNvPicPr>
            <a:picLocks noChangeAspect="1"/>
          </p:cNvPicPr>
          <p:nvPr/>
        </p:nvPicPr>
        <p:blipFill>
          <a:blip r:embed="rId7">
            <a:extLst>
              <a:ext uri="{BEBA8EAE-BF5A-486C-A8C5-ECC9F3942E4B}">
                <a14:imgProps xmlns:a14="http://schemas.microsoft.com/office/drawing/2010/main">
                  <a14:imgLayer r:embed="rId11">
                    <a14:imgEffect>
                      <a14:saturation sat="400000"/>
                    </a14:imgEffect>
                  </a14:imgLayer>
                </a14:imgProps>
              </a:ext>
              <a:ext uri="{28A0092B-C50C-407E-A947-70E740481C1C}">
                <a14:useLocalDpi xmlns:a14="http://schemas.microsoft.com/office/drawing/2010/main" val="0"/>
              </a:ext>
            </a:extLst>
          </a:blip>
          <a:srcRect r="46298"/>
          <a:stretch/>
        </p:blipFill>
        <p:spPr>
          <a:xfrm>
            <a:off x="8775063" y="5124414"/>
            <a:ext cx="659823" cy="967361"/>
          </a:xfrm>
          <a:prstGeom prst="rect">
            <a:avLst/>
          </a:prstGeom>
        </p:spPr>
      </p:pic>
      <p:pic>
        <p:nvPicPr>
          <p:cNvPr id="38" name="図 37">
            <a:extLst>
              <a:ext uri="{FF2B5EF4-FFF2-40B4-BE49-F238E27FC236}">
                <a16:creationId xmlns:a16="http://schemas.microsoft.com/office/drawing/2014/main" id="{554045D6-FDFB-20B8-E149-032045933456}"/>
              </a:ext>
            </a:extLst>
          </p:cNvPr>
          <p:cNvPicPr>
            <a:picLocks noChangeAspect="1"/>
          </p:cNvPicPr>
          <p:nvPr/>
        </p:nvPicPr>
        <p:blipFill>
          <a:blip r:embed="rId5">
            <a:extLst>
              <a:ext uri="{BEBA8EAE-BF5A-486C-A8C5-ECC9F3942E4B}">
                <a14:imgProps xmlns:a14="http://schemas.microsoft.com/office/drawing/2010/main">
                  <a14:imgLayer r:embed="rId12">
                    <a14:imgEffect>
                      <a14:colorTemperature colorTemp="11500"/>
                    </a14:imgEffect>
                    <a14:imgEffect>
                      <a14:saturation sat="261000"/>
                    </a14:imgEffect>
                  </a14:imgLayer>
                </a14:imgProps>
              </a:ext>
              <a:ext uri="{28A0092B-C50C-407E-A947-70E740481C1C}">
                <a14:useLocalDpi xmlns:a14="http://schemas.microsoft.com/office/drawing/2010/main" val="0"/>
              </a:ext>
            </a:extLst>
          </a:blip>
          <a:srcRect r="45276"/>
          <a:stretch/>
        </p:blipFill>
        <p:spPr>
          <a:xfrm>
            <a:off x="9331508" y="5111473"/>
            <a:ext cx="672381" cy="967361"/>
          </a:xfrm>
          <a:prstGeom prst="rect">
            <a:avLst/>
          </a:prstGeom>
        </p:spPr>
      </p:pic>
      <p:pic>
        <p:nvPicPr>
          <p:cNvPr id="39" name="図 38">
            <a:extLst>
              <a:ext uri="{FF2B5EF4-FFF2-40B4-BE49-F238E27FC236}">
                <a16:creationId xmlns:a16="http://schemas.microsoft.com/office/drawing/2014/main" id="{785EF781-B828-09F6-60B7-0C50530766E1}"/>
              </a:ext>
            </a:extLst>
          </p:cNvPr>
          <p:cNvPicPr>
            <a:picLocks noChangeAspect="1"/>
          </p:cNvPicPr>
          <p:nvPr/>
        </p:nvPicPr>
        <p:blipFill>
          <a:blip r:embed="rId7">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r="46298"/>
          <a:stretch/>
        </p:blipFill>
        <p:spPr>
          <a:xfrm>
            <a:off x="9893445" y="5105559"/>
            <a:ext cx="659823" cy="967361"/>
          </a:xfrm>
          <a:prstGeom prst="rect">
            <a:avLst/>
          </a:prstGeom>
        </p:spPr>
      </p:pic>
      <p:pic>
        <p:nvPicPr>
          <p:cNvPr id="40" name="図 39" descr="アイコン&#10;&#10;自動的に生成された説明">
            <a:extLst>
              <a:ext uri="{FF2B5EF4-FFF2-40B4-BE49-F238E27FC236}">
                <a16:creationId xmlns:a16="http://schemas.microsoft.com/office/drawing/2014/main" id="{A56EA4A1-372B-B139-A0D6-D11A2D6671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58918">
            <a:off x="1906474" y="3124013"/>
            <a:ext cx="581175" cy="614024"/>
          </a:xfrm>
          <a:prstGeom prst="rect">
            <a:avLst/>
          </a:prstGeom>
        </p:spPr>
      </p:pic>
      <p:pic>
        <p:nvPicPr>
          <p:cNvPr id="42" name="図 41" descr="アイコン&#10;&#10;自動的に生成された説明">
            <a:extLst>
              <a:ext uri="{FF2B5EF4-FFF2-40B4-BE49-F238E27FC236}">
                <a16:creationId xmlns:a16="http://schemas.microsoft.com/office/drawing/2014/main" id="{8E47D42B-3651-8910-6894-9110F5275C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58918">
            <a:off x="9640985" y="4001016"/>
            <a:ext cx="581175" cy="614024"/>
          </a:xfrm>
          <a:prstGeom prst="rect">
            <a:avLst/>
          </a:prstGeom>
        </p:spPr>
      </p:pic>
      <p:sp>
        <p:nvSpPr>
          <p:cNvPr id="44" name="コンテンツ プレースホルダー 2">
            <a:extLst>
              <a:ext uri="{FF2B5EF4-FFF2-40B4-BE49-F238E27FC236}">
                <a16:creationId xmlns:a16="http://schemas.microsoft.com/office/drawing/2014/main" id="{DF7B0CB1-D153-ADB0-0B68-E43EEB4588AC}"/>
              </a:ext>
            </a:extLst>
          </p:cNvPr>
          <p:cNvSpPr txBox="1">
            <a:spLocks/>
          </p:cNvSpPr>
          <p:nvPr/>
        </p:nvSpPr>
        <p:spPr>
          <a:xfrm>
            <a:off x="1797397" y="5405685"/>
            <a:ext cx="8568952" cy="115212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ja-JP" altLang="en-US" sz="3600" b="0">
                <a:solidFill>
                  <a:srgbClr val="E67D89"/>
                </a:solidFill>
                <a:latin typeface="Mochiy Pop One OTF ExtraBold" pitchFamily="2" charset="-128"/>
                <a:ea typeface="Mochiy Pop One OTF ExtraBold" pitchFamily="2" charset="-128"/>
              </a:rPr>
              <a:t>お互いの尊重の導入</a:t>
            </a:r>
          </a:p>
          <a:p>
            <a:pPr marL="0" indent="0" algn="ctr">
              <a:lnSpc>
                <a:spcPct val="100000"/>
              </a:lnSpc>
              <a:spcBef>
                <a:spcPts val="0"/>
              </a:spcBef>
              <a:buFont typeface="Arial" panose="020B0604020202020204" pitchFamily="34" charset="0"/>
              <a:buNone/>
            </a:pPr>
            <a:endParaRPr lang="ja-JP" altLang="en-US" sz="3600" b="0">
              <a:solidFill>
                <a:srgbClr val="E67D89"/>
              </a:solidFill>
              <a:latin typeface="Mochiy Pop One OTF ExtraBold" pitchFamily="2" charset="-128"/>
              <a:ea typeface="Mochiy Pop One OTF ExtraBold" pitchFamily="2" charset="-128"/>
            </a:endParaRPr>
          </a:p>
          <a:p>
            <a:pPr marL="0" indent="0" algn="ctr">
              <a:lnSpc>
                <a:spcPct val="100000"/>
              </a:lnSpc>
              <a:spcBef>
                <a:spcPts val="0"/>
              </a:spcBef>
              <a:buFont typeface="Arial" panose="020B0604020202020204" pitchFamily="34" charset="0"/>
              <a:buNone/>
            </a:pPr>
            <a:endParaRPr lang="ja-JP" altLang="en-US" sz="3600" b="0">
              <a:solidFill>
                <a:srgbClr val="E67D89"/>
              </a:solidFill>
              <a:latin typeface="Mochiy Pop One OTF ExtraBold" pitchFamily="2" charset="-128"/>
              <a:ea typeface="Mochiy Pop One OTF ExtraBold" pitchFamily="2" charset="-128"/>
            </a:endParaRPr>
          </a:p>
          <a:p>
            <a:pPr marL="0" indent="0" algn="ctr">
              <a:lnSpc>
                <a:spcPct val="100000"/>
              </a:lnSpc>
              <a:spcBef>
                <a:spcPts val="0"/>
              </a:spcBef>
              <a:buFont typeface="Arial" panose="020B0604020202020204" pitchFamily="34" charset="0"/>
              <a:buNone/>
            </a:pPr>
            <a:endParaRPr lang="ja-JP" altLang="en-US" sz="3600" b="0">
              <a:solidFill>
                <a:srgbClr val="E67D89"/>
              </a:solidFill>
              <a:latin typeface="Mochiy Pop One OTF ExtraBold" pitchFamily="2" charset="-128"/>
              <a:ea typeface="Mochiy Pop One OTF ExtraBold" pitchFamily="2" charset="-128"/>
            </a:endParaRPr>
          </a:p>
          <a:p>
            <a:pPr marL="0" indent="0" algn="ctr">
              <a:lnSpc>
                <a:spcPct val="100000"/>
              </a:lnSpc>
              <a:spcBef>
                <a:spcPts val="0"/>
              </a:spcBef>
              <a:buFont typeface="Arial" panose="020B0604020202020204" pitchFamily="34" charset="0"/>
              <a:buNone/>
            </a:pPr>
            <a:endParaRPr lang="ja-JP" altLang="en-US" sz="3600" b="0">
              <a:solidFill>
                <a:srgbClr val="E67D89"/>
              </a:solidFill>
              <a:latin typeface="Mochiy Pop One OTF ExtraBold" pitchFamily="2" charset="-128"/>
              <a:ea typeface="Mochiy Pop One OTF ExtraBold" pitchFamily="2" charset="-128"/>
            </a:endParaRPr>
          </a:p>
        </p:txBody>
      </p:sp>
      <p:pic>
        <p:nvPicPr>
          <p:cNvPr id="46" name="図 45" descr="背景パターン&#10;&#10;自動的に生成された説明">
            <a:extLst>
              <a:ext uri="{FF2B5EF4-FFF2-40B4-BE49-F238E27FC236}">
                <a16:creationId xmlns:a16="http://schemas.microsoft.com/office/drawing/2014/main" id="{08C8AA2E-84DC-842D-7584-A5DB3244DF7A}"/>
              </a:ext>
            </a:extLst>
          </p:cNvPr>
          <p:cNvPicPr>
            <a:picLocks noChangeAspect="1"/>
          </p:cNvPicPr>
          <p:nvPr/>
        </p:nvPicPr>
        <p:blipFill>
          <a:blip r:embed="rId13">
            <a:extLst>
              <a:ext uri="{BEBA8EAE-BF5A-486C-A8C5-ECC9F3942E4B}">
                <a14:imgProps xmlns:a14="http://schemas.microsoft.com/office/drawing/2010/main">
                  <a14:imgLayer r:embed="rId14">
                    <a14:imgEffect>
                      <a14:saturation sat="145000"/>
                    </a14:imgEffect>
                    <a14:imgEffect>
                      <a14:brightnessContrast bright="4000" contrast="26000"/>
                    </a14:imgEffect>
                  </a14:imgLayer>
                </a14:imgProps>
              </a:ext>
              <a:ext uri="{28A0092B-C50C-407E-A947-70E740481C1C}">
                <a14:useLocalDpi xmlns:a14="http://schemas.microsoft.com/office/drawing/2010/main" val="0"/>
              </a:ext>
            </a:extLst>
          </a:blip>
          <a:stretch>
            <a:fillRect/>
          </a:stretch>
        </p:blipFill>
        <p:spPr>
          <a:xfrm>
            <a:off x="5205659" y="3359629"/>
            <a:ext cx="1702851" cy="545328"/>
          </a:xfrm>
          <a:prstGeom prst="rect">
            <a:avLst/>
          </a:prstGeom>
        </p:spPr>
      </p:pic>
      <p:sp>
        <p:nvSpPr>
          <p:cNvPr id="47" name="コンテンツ プレースホルダー 2">
            <a:extLst>
              <a:ext uri="{FF2B5EF4-FFF2-40B4-BE49-F238E27FC236}">
                <a16:creationId xmlns:a16="http://schemas.microsoft.com/office/drawing/2014/main" id="{0E44864F-F14A-8CAE-6C91-2A9961BE10DF}"/>
              </a:ext>
            </a:extLst>
          </p:cNvPr>
          <p:cNvSpPr txBox="1">
            <a:spLocks/>
          </p:cNvSpPr>
          <p:nvPr/>
        </p:nvSpPr>
        <p:spPr>
          <a:xfrm>
            <a:off x="4823853" y="3356992"/>
            <a:ext cx="2447816" cy="546197"/>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chemeClr val="bg1"/>
                </a:solidFill>
                <a:effectLst>
                  <a:outerShdw blurRad="1270000" dist="38100" dir="2700000" algn="tl" rotWithShape="0">
                    <a:schemeClr val="bg1">
                      <a:lumMod val="95000"/>
                      <a:alpha val="40000"/>
                    </a:schemeClr>
                  </a:outerShdw>
                </a:effectLst>
                <a:latin typeface="Mochiy Pop One OTF ExtraBold" pitchFamily="2" charset="-128"/>
                <a:ea typeface="Mochiy Pop One OTF ExtraBold" pitchFamily="2" charset="-128"/>
              </a:rPr>
              <a:t>出</a:t>
            </a:r>
            <a:r>
              <a:rPr lang="en-US" altLang="ja-JP" sz="3200" b="0" dirty="0">
                <a:solidFill>
                  <a:schemeClr val="bg1"/>
                </a:solidFill>
                <a:effectLst>
                  <a:outerShdw blurRad="1270000" dist="38100" dir="2700000" algn="tl" rotWithShape="0">
                    <a:schemeClr val="bg1">
                      <a:lumMod val="95000"/>
                      <a:alpha val="40000"/>
                    </a:schemeClr>
                  </a:outerShdw>
                </a:effectLst>
                <a:latin typeface="Mochiy Pop One OTF ExtraBold" pitchFamily="2" charset="-128"/>
                <a:ea typeface="Mochiy Pop One OTF ExtraBold" pitchFamily="2" charset="-128"/>
              </a:rPr>
              <a:t> </a:t>
            </a:r>
            <a:r>
              <a:rPr lang="ja-JP" altLang="en-US" sz="3200" b="0">
                <a:solidFill>
                  <a:schemeClr val="bg1"/>
                </a:solidFill>
                <a:effectLst>
                  <a:outerShdw blurRad="1270000" dist="38100" dir="2700000" algn="tl" rotWithShape="0">
                    <a:schemeClr val="bg1">
                      <a:lumMod val="95000"/>
                      <a:alpha val="40000"/>
                    </a:schemeClr>
                  </a:outerShdw>
                </a:effectLst>
                <a:latin typeface="Mochiy Pop One OTF ExtraBold" pitchFamily="2" charset="-128"/>
                <a:ea typeface="Mochiy Pop One OTF ExtraBold" pitchFamily="2" charset="-128"/>
              </a:rPr>
              <a:t>力</a:t>
            </a:r>
          </a:p>
          <a:p>
            <a:pPr marL="0" indent="0" algn="ctr">
              <a:lnSpc>
                <a:spcPct val="100000"/>
              </a:lnSpc>
              <a:buFont typeface="Arial" panose="020B0604020202020204" pitchFamily="34" charset="0"/>
              <a:buNone/>
            </a:pPr>
            <a:endParaRPr lang="ja-JP" altLang="en-US" sz="3200" b="0">
              <a:solidFill>
                <a:schemeClr val="bg1"/>
              </a:solidFill>
              <a:effectLst>
                <a:outerShdw blurRad="1270000" dist="38100" dir="2700000" algn="tl" rotWithShape="0">
                  <a:schemeClr val="bg1">
                    <a:lumMod val="95000"/>
                    <a:alpha val="40000"/>
                  </a:schemeClr>
                </a:outerShdw>
              </a:effectLst>
              <a:latin typeface="Mochiy Pop One OTF ExtraBold" pitchFamily="2" charset="-128"/>
              <a:ea typeface="Mochiy Pop One OTF ExtraBold" pitchFamily="2" charset="-128"/>
            </a:endParaRPr>
          </a:p>
        </p:txBody>
      </p:sp>
      <p:pic>
        <p:nvPicPr>
          <p:cNvPr id="48" name="図 47">
            <a:extLst>
              <a:ext uri="{FF2B5EF4-FFF2-40B4-BE49-F238E27FC236}">
                <a16:creationId xmlns:a16="http://schemas.microsoft.com/office/drawing/2014/main" id="{F361FD79-49D2-208E-CAA8-F78D1881E9D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187013" y="4014915"/>
            <a:ext cx="1721497" cy="566213"/>
          </a:xfrm>
          <a:prstGeom prst="rect">
            <a:avLst/>
          </a:prstGeom>
        </p:spPr>
      </p:pic>
      <p:sp>
        <p:nvSpPr>
          <p:cNvPr id="49" name="コンテンツ プレースホルダー 2">
            <a:extLst>
              <a:ext uri="{FF2B5EF4-FFF2-40B4-BE49-F238E27FC236}">
                <a16:creationId xmlns:a16="http://schemas.microsoft.com/office/drawing/2014/main" id="{B4F7C5CA-EEE3-B78A-17F0-C39E669DE329}"/>
              </a:ext>
            </a:extLst>
          </p:cNvPr>
          <p:cNvSpPr txBox="1">
            <a:spLocks/>
          </p:cNvSpPr>
          <p:nvPr/>
        </p:nvSpPr>
        <p:spPr>
          <a:xfrm>
            <a:off x="4823853" y="4024922"/>
            <a:ext cx="2447816" cy="546197"/>
          </a:xfrm>
          <a:prstGeom prst="rect">
            <a:avLst/>
          </a:prstGeom>
          <a:effectLst>
            <a:outerShdw blurRad="50800" dist="38100" dir="2700000" algn="tl" rotWithShape="0">
              <a:prstClr val="black">
                <a:alpha val="40000"/>
              </a:prstClr>
            </a:outerShdw>
          </a:effectLst>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lnSpc>
                <a:spcPct val="100000"/>
              </a:lnSpc>
              <a:buFont typeface="Arial" panose="020B0604020202020204" pitchFamily="34" charset="0"/>
              <a:buNone/>
            </a:pPr>
            <a:r>
              <a:rPr lang="ja-JP" altLang="en-US" sz="3200" b="0">
                <a:solidFill>
                  <a:schemeClr val="bg1"/>
                </a:solidFill>
                <a:effectLst>
                  <a:outerShdw blurRad="1270000" dist="38100" dir="2700000" algn="tl" rotWithShape="0">
                    <a:schemeClr val="bg1">
                      <a:lumMod val="95000"/>
                      <a:alpha val="40000"/>
                    </a:schemeClr>
                  </a:outerShdw>
                </a:effectLst>
                <a:latin typeface="Mochiy Pop One OTF ExtraBold" pitchFamily="2" charset="-128"/>
                <a:ea typeface="Mochiy Pop One OTF ExtraBold" pitchFamily="2" charset="-128"/>
              </a:rPr>
              <a:t>入</a:t>
            </a:r>
            <a:r>
              <a:rPr lang="en-US" altLang="ja-JP" sz="3200" b="0" dirty="0">
                <a:solidFill>
                  <a:schemeClr val="bg1"/>
                </a:solidFill>
                <a:effectLst>
                  <a:outerShdw blurRad="1270000" dist="38100" dir="2700000" algn="tl" rotWithShape="0">
                    <a:schemeClr val="bg1">
                      <a:lumMod val="95000"/>
                      <a:alpha val="40000"/>
                    </a:schemeClr>
                  </a:outerShdw>
                </a:effectLst>
                <a:latin typeface="Mochiy Pop One OTF ExtraBold" pitchFamily="2" charset="-128"/>
                <a:ea typeface="Mochiy Pop One OTF ExtraBold" pitchFamily="2" charset="-128"/>
              </a:rPr>
              <a:t> </a:t>
            </a:r>
            <a:r>
              <a:rPr lang="ja-JP" altLang="en-US" sz="3200" b="0">
                <a:solidFill>
                  <a:schemeClr val="bg1"/>
                </a:solidFill>
                <a:effectLst>
                  <a:outerShdw blurRad="1270000" dist="38100" dir="2700000" algn="tl" rotWithShape="0">
                    <a:schemeClr val="bg1">
                      <a:lumMod val="95000"/>
                      <a:alpha val="40000"/>
                    </a:schemeClr>
                  </a:outerShdw>
                </a:effectLst>
                <a:latin typeface="Mochiy Pop One OTF ExtraBold" pitchFamily="2" charset="-128"/>
                <a:ea typeface="Mochiy Pop One OTF ExtraBold" pitchFamily="2" charset="-128"/>
              </a:rPr>
              <a:t>力</a:t>
            </a:r>
          </a:p>
          <a:p>
            <a:pPr marL="0" indent="0" algn="ctr">
              <a:lnSpc>
                <a:spcPct val="100000"/>
              </a:lnSpc>
              <a:buFont typeface="Arial" panose="020B0604020202020204" pitchFamily="34" charset="0"/>
              <a:buNone/>
            </a:pPr>
            <a:endParaRPr lang="ja-JP" altLang="en-US" sz="3200" b="0">
              <a:solidFill>
                <a:schemeClr val="bg1"/>
              </a:solidFill>
              <a:effectLst>
                <a:outerShdw blurRad="1270000" dist="38100" dir="2700000" algn="tl" rotWithShape="0">
                  <a:schemeClr val="bg1">
                    <a:lumMod val="95000"/>
                    <a:alpha val="40000"/>
                  </a:schemeClr>
                </a:outerShdw>
              </a:effectLst>
              <a:latin typeface="Mochiy Pop One OTF ExtraBold" pitchFamily="2" charset="-128"/>
              <a:ea typeface="Mochiy Pop One OTF ExtraBold" pitchFamily="2" charset="-128"/>
            </a:endParaRPr>
          </a:p>
        </p:txBody>
      </p:sp>
      <p:pic>
        <p:nvPicPr>
          <p:cNvPr id="53" name="図 52" descr="座る, テーブル が含まれている画像&#10;&#10;自動的に生成された説明">
            <a:extLst>
              <a:ext uri="{FF2B5EF4-FFF2-40B4-BE49-F238E27FC236}">
                <a16:creationId xmlns:a16="http://schemas.microsoft.com/office/drawing/2014/main" id="{9BAD7417-79E2-6A80-136F-81EB9330A11E}"/>
              </a:ext>
            </a:extLst>
          </p:cNvPr>
          <p:cNvPicPr>
            <a:picLocks noChangeAspect="1"/>
          </p:cNvPicPr>
          <p:nvPr/>
        </p:nvPicPr>
        <p:blipFill>
          <a:blip r:embed="rId16">
            <a:extLst>
              <a:ext uri="{28A0092B-C50C-407E-A947-70E740481C1C}">
                <a14:useLocalDpi xmlns:a14="http://schemas.microsoft.com/office/drawing/2010/main" val="0"/>
              </a:ext>
            </a:extLst>
          </a:blip>
          <a:srcRect r="46777"/>
          <a:stretch/>
        </p:blipFill>
        <p:spPr>
          <a:xfrm>
            <a:off x="1859558" y="3239481"/>
            <a:ext cx="659823" cy="976061"/>
          </a:xfrm>
          <a:prstGeom prst="rect">
            <a:avLst/>
          </a:prstGeom>
        </p:spPr>
      </p:pic>
      <p:pic>
        <p:nvPicPr>
          <p:cNvPr id="54" name="図 53" descr="座る, テーブル が含まれている画像&#10;&#10;自動的に生成された説明">
            <a:extLst>
              <a:ext uri="{FF2B5EF4-FFF2-40B4-BE49-F238E27FC236}">
                <a16:creationId xmlns:a16="http://schemas.microsoft.com/office/drawing/2014/main" id="{591E32CA-105F-2A37-221C-CD49ED834555}"/>
              </a:ext>
            </a:extLst>
          </p:cNvPr>
          <p:cNvPicPr>
            <a:picLocks noChangeAspect="1"/>
          </p:cNvPicPr>
          <p:nvPr/>
        </p:nvPicPr>
        <p:blipFill>
          <a:blip r:embed="rId17">
            <a:extLst>
              <a:ext uri="{BEBA8EAE-BF5A-486C-A8C5-ECC9F3942E4B}">
                <a14:imgProps xmlns:a14="http://schemas.microsoft.com/office/drawing/2010/main">
                  <a14:imgLayer r:embed="rId18">
                    <a14:imgEffect>
                      <a14:colorTemperature colorTemp="1500"/>
                    </a14:imgEffect>
                    <a14:imgEffect>
                      <a14:saturation sat="338000"/>
                    </a14:imgEffect>
                  </a14:imgLayer>
                </a14:imgProps>
              </a:ext>
              <a:ext uri="{28A0092B-C50C-407E-A947-70E740481C1C}">
                <a14:useLocalDpi xmlns:a14="http://schemas.microsoft.com/office/drawing/2010/main" val="0"/>
              </a:ext>
            </a:extLst>
          </a:blip>
          <a:srcRect r="49088"/>
          <a:stretch/>
        </p:blipFill>
        <p:spPr>
          <a:xfrm>
            <a:off x="2420100" y="3233051"/>
            <a:ext cx="631172" cy="976061"/>
          </a:xfrm>
          <a:prstGeom prst="rect">
            <a:avLst/>
          </a:prstGeom>
        </p:spPr>
      </p:pic>
      <p:pic>
        <p:nvPicPr>
          <p:cNvPr id="55" name="図 54" descr="座る, テーブル が含まれている画像&#10;&#10;自動的に生成された説明">
            <a:extLst>
              <a:ext uri="{FF2B5EF4-FFF2-40B4-BE49-F238E27FC236}">
                <a16:creationId xmlns:a16="http://schemas.microsoft.com/office/drawing/2014/main" id="{3FC6975B-A3F4-5C45-6898-363EA8EE0FB3}"/>
              </a:ext>
            </a:extLst>
          </p:cNvPr>
          <p:cNvPicPr>
            <a:picLocks noChangeAspect="1"/>
          </p:cNvPicPr>
          <p:nvPr/>
        </p:nvPicPr>
        <p:blipFill>
          <a:blip r:embed="rId16">
            <a:extLst>
              <a:ext uri="{28A0092B-C50C-407E-A947-70E740481C1C}">
                <a14:useLocalDpi xmlns:a14="http://schemas.microsoft.com/office/drawing/2010/main" val="0"/>
              </a:ext>
            </a:extLst>
          </a:blip>
          <a:srcRect r="46777"/>
          <a:stretch/>
        </p:blipFill>
        <p:spPr>
          <a:xfrm>
            <a:off x="2982361" y="3223382"/>
            <a:ext cx="659823" cy="976061"/>
          </a:xfrm>
          <a:prstGeom prst="rect">
            <a:avLst/>
          </a:prstGeom>
        </p:spPr>
      </p:pic>
      <p:pic>
        <p:nvPicPr>
          <p:cNvPr id="56" name="図 55" descr="座る, テーブル が含まれている画像&#10;&#10;自動的に生成された説明">
            <a:extLst>
              <a:ext uri="{FF2B5EF4-FFF2-40B4-BE49-F238E27FC236}">
                <a16:creationId xmlns:a16="http://schemas.microsoft.com/office/drawing/2014/main" id="{66425AB3-71E3-4C2F-0D9D-042E2C5DE381}"/>
              </a:ext>
            </a:extLst>
          </p:cNvPr>
          <p:cNvPicPr>
            <a:picLocks noChangeAspect="1"/>
          </p:cNvPicPr>
          <p:nvPr/>
        </p:nvPicPr>
        <p:blipFill>
          <a:blip r:embed="rId17">
            <a:extLst>
              <a:ext uri="{BEBA8EAE-BF5A-486C-A8C5-ECC9F3942E4B}">
                <a14:imgProps xmlns:a14="http://schemas.microsoft.com/office/drawing/2010/main">
                  <a14:imgLayer r:embed="rId19">
                    <a14:imgEffect>
                      <a14:colorTemperature colorTemp="1500"/>
                    </a14:imgEffect>
                    <a14:imgEffect>
                      <a14:saturation sat="338000"/>
                    </a14:imgEffect>
                  </a14:imgLayer>
                </a14:imgProps>
              </a:ext>
              <a:ext uri="{28A0092B-C50C-407E-A947-70E740481C1C}">
                <a14:useLocalDpi xmlns:a14="http://schemas.microsoft.com/office/drawing/2010/main" val="0"/>
              </a:ext>
            </a:extLst>
          </a:blip>
          <a:srcRect r="49088"/>
          <a:stretch/>
        </p:blipFill>
        <p:spPr>
          <a:xfrm>
            <a:off x="3542903" y="3216952"/>
            <a:ext cx="631172" cy="976061"/>
          </a:xfrm>
          <a:prstGeom prst="rect">
            <a:avLst/>
          </a:prstGeom>
        </p:spPr>
      </p:pic>
      <p:pic>
        <p:nvPicPr>
          <p:cNvPr id="57" name="図 56" descr="座る, テーブル が含まれている画像&#10;&#10;自動的に生成された説明">
            <a:extLst>
              <a:ext uri="{FF2B5EF4-FFF2-40B4-BE49-F238E27FC236}">
                <a16:creationId xmlns:a16="http://schemas.microsoft.com/office/drawing/2014/main" id="{EA7F7FFF-75FA-7925-0AD8-1C40DB88D4C9}"/>
              </a:ext>
            </a:extLst>
          </p:cNvPr>
          <p:cNvPicPr>
            <a:picLocks noChangeAspect="1"/>
          </p:cNvPicPr>
          <p:nvPr/>
        </p:nvPicPr>
        <p:blipFill>
          <a:blip r:embed="rId16">
            <a:extLst>
              <a:ext uri="{28A0092B-C50C-407E-A947-70E740481C1C}">
                <a14:useLocalDpi xmlns:a14="http://schemas.microsoft.com/office/drawing/2010/main" val="0"/>
              </a:ext>
            </a:extLst>
          </a:blip>
          <a:srcRect r="46777"/>
          <a:stretch/>
        </p:blipFill>
        <p:spPr>
          <a:xfrm>
            <a:off x="8210100" y="4179933"/>
            <a:ext cx="659823" cy="976061"/>
          </a:xfrm>
          <a:prstGeom prst="rect">
            <a:avLst/>
          </a:prstGeom>
        </p:spPr>
      </p:pic>
      <p:pic>
        <p:nvPicPr>
          <p:cNvPr id="58" name="図 57" descr="座る, テーブル が含まれている画像&#10;&#10;自動的に生成された説明">
            <a:extLst>
              <a:ext uri="{FF2B5EF4-FFF2-40B4-BE49-F238E27FC236}">
                <a16:creationId xmlns:a16="http://schemas.microsoft.com/office/drawing/2014/main" id="{9D20FDA8-4F5E-832C-49F6-87B44469E11B}"/>
              </a:ext>
            </a:extLst>
          </p:cNvPr>
          <p:cNvPicPr>
            <a:picLocks noChangeAspect="1"/>
          </p:cNvPicPr>
          <p:nvPr/>
        </p:nvPicPr>
        <p:blipFill>
          <a:blip r:embed="rId17">
            <a:extLst>
              <a:ext uri="{BEBA8EAE-BF5A-486C-A8C5-ECC9F3942E4B}">
                <a14:imgProps xmlns:a14="http://schemas.microsoft.com/office/drawing/2010/main">
                  <a14:imgLayer r:embed="rId19">
                    <a14:imgEffect>
                      <a14:colorTemperature colorTemp="1500"/>
                    </a14:imgEffect>
                    <a14:imgEffect>
                      <a14:saturation sat="338000"/>
                    </a14:imgEffect>
                  </a14:imgLayer>
                </a14:imgProps>
              </a:ext>
              <a:ext uri="{28A0092B-C50C-407E-A947-70E740481C1C}">
                <a14:useLocalDpi xmlns:a14="http://schemas.microsoft.com/office/drawing/2010/main" val="0"/>
              </a:ext>
            </a:extLst>
          </a:blip>
          <a:srcRect r="49088"/>
          <a:stretch/>
        </p:blipFill>
        <p:spPr>
          <a:xfrm>
            <a:off x="8770642" y="4173503"/>
            <a:ext cx="631172" cy="976061"/>
          </a:xfrm>
          <a:prstGeom prst="rect">
            <a:avLst/>
          </a:prstGeom>
        </p:spPr>
      </p:pic>
      <p:pic>
        <p:nvPicPr>
          <p:cNvPr id="59" name="図 58" descr="座る, テーブル が含まれている画像&#10;&#10;自動的に生成された説明">
            <a:extLst>
              <a:ext uri="{FF2B5EF4-FFF2-40B4-BE49-F238E27FC236}">
                <a16:creationId xmlns:a16="http://schemas.microsoft.com/office/drawing/2014/main" id="{BA6CFE94-9EB9-03ED-6D2D-26C433473C04}"/>
              </a:ext>
            </a:extLst>
          </p:cNvPr>
          <p:cNvPicPr>
            <a:picLocks noChangeAspect="1"/>
          </p:cNvPicPr>
          <p:nvPr/>
        </p:nvPicPr>
        <p:blipFill>
          <a:blip r:embed="rId16">
            <a:extLst>
              <a:ext uri="{28A0092B-C50C-407E-A947-70E740481C1C}">
                <a14:useLocalDpi xmlns:a14="http://schemas.microsoft.com/office/drawing/2010/main" val="0"/>
              </a:ext>
            </a:extLst>
          </a:blip>
          <a:srcRect r="46777"/>
          <a:stretch/>
        </p:blipFill>
        <p:spPr>
          <a:xfrm>
            <a:off x="9332903" y="4163834"/>
            <a:ext cx="659823" cy="976061"/>
          </a:xfrm>
          <a:prstGeom prst="rect">
            <a:avLst/>
          </a:prstGeom>
        </p:spPr>
      </p:pic>
      <p:pic>
        <p:nvPicPr>
          <p:cNvPr id="60" name="図 59" descr="座る, テーブル が含まれている画像&#10;&#10;自動的に生成された説明">
            <a:extLst>
              <a:ext uri="{FF2B5EF4-FFF2-40B4-BE49-F238E27FC236}">
                <a16:creationId xmlns:a16="http://schemas.microsoft.com/office/drawing/2014/main" id="{1BC4E68A-C8F5-6C82-0443-7004D36F972F}"/>
              </a:ext>
            </a:extLst>
          </p:cNvPr>
          <p:cNvPicPr>
            <a:picLocks noChangeAspect="1"/>
          </p:cNvPicPr>
          <p:nvPr/>
        </p:nvPicPr>
        <p:blipFill>
          <a:blip r:embed="rId17">
            <a:extLst>
              <a:ext uri="{BEBA8EAE-BF5A-486C-A8C5-ECC9F3942E4B}">
                <a14:imgProps xmlns:a14="http://schemas.microsoft.com/office/drawing/2010/main">
                  <a14:imgLayer r:embed="rId20">
                    <a14:imgEffect>
                      <a14:colorTemperature colorTemp="1500"/>
                    </a14:imgEffect>
                    <a14:imgEffect>
                      <a14:saturation sat="338000"/>
                    </a14:imgEffect>
                  </a14:imgLayer>
                </a14:imgProps>
              </a:ext>
              <a:ext uri="{28A0092B-C50C-407E-A947-70E740481C1C}">
                <a14:useLocalDpi xmlns:a14="http://schemas.microsoft.com/office/drawing/2010/main" val="0"/>
              </a:ext>
            </a:extLst>
          </a:blip>
          <a:srcRect r="49088"/>
          <a:stretch/>
        </p:blipFill>
        <p:spPr>
          <a:xfrm>
            <a:off x="9893445" y="4157404"/>
            <a:ext cx="631172" cy="976061"/>
          </a:xfrm>
          <a:prstGeom prst="rect">
            <a:avLst/>
          </a:prstGeom>
        </p:spPr>
      </p:pic>
      <p:pic>
        <p:nvPicPr>
          <p:cNvPr id="3" name="図 2" descr="光 が含まれている画像&#10;&#10;自動的に生成された説明">
            <a:extLst>
              <a:ext uri="{FF2B5EF4-FFF2-40B4-BE49-F238E27FC236}">
                <a16:creationId xmlns:a16="http://schemas.microsoft.com/office/drawing/2014/main" id="{9F27ADCB-6AD2-1D78-920B-B8D379437EC1}"/>
              </a:ext>
            </a:extLst>
          </p:cNvPr>
          <p:cNvPicPr>
            <a:picLocks noChangeAspect="1"/>
          </p:cNvPicPr>
          <p:nvPr/>
        </p:nvPicPr>
        <p:blipFill>
          <a:blip r:embed="rId21">
            <a:alphaModFix amt="45000"/>
            <a:extLst>
              <a:ext uri="{28A0092B-C50C-407E-A947-70E740481C1C}">
                <a14:useLocalDpi xmlns:a14="http://schemas.microsoft.com/office/drawing/2010/main" val="0"/>
              </a:ext>
            </a:extLst>
          </a:blip>
          <a:stretch>
            <a:fillRect/>
          </a:stretch>
        </p:blipFill>
        <p:spPr>
          <a:xfrm>
            <a:off x="1566828" y="1936754"/>
            <a:ext cx="1101484" cy="1064030"/>
          </a:xfrm>
          <a:prstGeom prst="rect">
            <a:avLst/>
          </a:prstGeom>
        </p:spPr>
      </p:pic>
      <p:sp>
        <p:nvSpPr>
          <p:cNvPr id="4" name="コンテンツ プレースホルダー 2">
            <a:extLst>
              <a:ext uri="{FF2B5EF4-FFF2-40B4-BE49-F238E27FC236}">
                <a16:creationId xmlns:a16="http://schemas.microsoft.com/office/drawing/2014/main" id="{32F4B759-6D47-7FEE-B9D6-3379762B8A52}"/>
              </a:ext>
            </a:extLst>
          </p:cNvPr>
          <p:cNvSpPr txBox="1">
            <a:spLocks/>
          </p:cNvSpPr>
          <p:nvPr/>
        </p:nvSpPr>
        <p:spPr>
          <a:xfrm>
            <a:off x="1991544" y="1759563"/>
            <a:ext cx="2596794"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妊産婦さん</a:t>
            </a:r>
          </a:p>
        </p:txBody>
      </p:sp>
      <p:pic>
        <p:nvPicPr>
          <p:cNvPr id="5" name="図 4" descr="食品 が含まれている画像&#10;&#10;自動的に生成された説明">
            <a:extLst>
              <a:ext uri="{FF2B5EF4-FFF2-40B4-BE49-F238E27FC236}">
                <a16:creationId xmlns:a16="http://schemas.microsoft.com/office/drawing/2014/main" id="{BEA56147-B82C-41BB-26D4-E1F0A465ED8A}"/>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6744072" y="1686977"/>
            <a:ext cx="1648829" cy="1742023"/>
          </a:xfrm>
          <a:prstGeom prst="rect">
            <a:avLst/>
          </a:prstGeom>
        </p:spPr>
      </p:pic>
      <p:sp>
        <p:nvSpPr>
          <p:cNvPr id="6" name="コンテンツ プレースホルダー 2">
            <a:extLst>
              <a:ext uri="{FF2B5EF4-FFF2-40B4-BE49-F238E27FC236}">
                <a16:creationId xmlns:a16="http://schemas.microsoft.com/office/drawing/2014/main" id="{06FB9753-1DD5-6BEF-06A3-19AF9CDB6724}"/>
              </a:ext>
            </a:extLst>
          </p:cNvPr>
          <p:cNvSpPr txBox="1">
            <a:spLocks/>
          </p:cNvSpPr>
          <p:nvPr/>
        </p:nvSpPr>
        <p:spPr>
          <a:xfrm>
            <a:off x="7528805" y="1831571"/>
            <a:ext cx="3716908" cy="9493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b="1" i="0" kern="1200">
                <a:solidFill>
                  <a:schemeClr val="tx1"/>
                </a:solidFill>
                <a:latin typeface="UD Digi Kyokasho NK-B" panose="02020700000000000000" pitchFamily="18" charset="-128"/>
                <a:ea typeface="UD Digi Kyokasho NK-B" panose="02020700000000000000" pitchFamily="18"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b="1" i="0" kern="1200">
                <a:solidFill>
                  <a:schemeClr val="tx1"/>
                </a:solidFill>
                <a:latin typeface="UD Digi Kyokasho NK-B" panose="02020700000000000000" pitchFamily="18" charset="-128"/>
                <a:ea typeface="UD Digi Kyokasho NK-B" panose="02020700000000000000" pitchFamily="18"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b="1" i="0" kern="1200">
                <a:solidFill>
                  <a:schemeClr val="tx1"/>
                </a:solidFill>
                <a:latin typeface="UD Digi Kyokasho NK-B" panose="02020700000000000000" pitchFamily="18" charset="-128"/>
                <a:ea typeface="UD Digi Kyokasho NK-B" panose="02020700000000000000" pitchFamily="18"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b="1" i="0" kern="1200">
                <a:solidFill>
                  <a:schemeClr val="tx1"/>
                </a:solidFill>
                <a:latin typeface="UD Digi Kyokasho NK-B" panose="02020700000000000000" pitchFamily="18" charset="-128"/>
                <a:ea typeface="UD Digi Kyokasho NK-B" panose="02020700000000000000" pitchFamily="18"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200000"/>
              </a:lnSpc>
              <a:buFont typeface="Arial" panose="020B0604020202020204" pitchFamily="34" charset="0"/>
              <a:buNone/>
            </a:pPr>
            <a:r>
              <a:rPr lang="ja-JP" altLang="en-US" sz="3600" b="0">
                <a:solidFill>
                  <a:srgbClr val="455B70"/>
                </a:solidFill>
                <a:latin typeface="Mochiy Pop One OTF ExtraBold" pitchFamily="2" charset="-128"/>
                <a:ea typeface="Mochiy Pop One OTF ExtraBold" pitchFamily="2" charset="-128"/>
              </a:rPr>
              <a:t>夫</a:t>
            </a:r>
            <a:r>
              <a:rPr lang="en-US" altLang="ja-JP" sz="3600" b="0" dirty="0">
                <a:solidFill>
                  <a:srgbClr val="455B70"/>
                </a:solidFill>
                <a:latin typeface="Mochiy Pop One OTF ExtraBold" pitchFamily="2" charset="-128"/>
                <a:ea typeface="Mochiy Pop One OTF ExtraBold" pitchFamily="2" charset="-128"/>
              </a:rPr>
              <a:t>(</a:t>
            </a:r>
            <a:r>
              <a:rPr lang="ja-JP" altLang="en-US" sz="3600" b="0">
                <a:solidFill>
                  <a:srgbClr val="455B70"/>
                </a:solidFill>
                <a:latin typeface="Mochiy Pop One OTF ExtraBold" pitchFamily="2" charset="-128"/>
                <a:ea typeface="Mochiy Pop One OTF ExtraBold" pitchFamily="2" charset="-128"/>
              </a:rPr>
              <a:t>パートナー</a:t>
            </a:r>
            <a:r>
              <a:rPr lang="en-US" altLang="ja-JP" sz="3600" b="0" dirty="0">
                <a:solidFill>
                  <a:srgbClr val="455B70"/>
                </a:solidFill>
                <a:latin typeface="Mochiy Pop One OTF ExtraBold" pitchFamily="2" charset="-128"/>
                <a:ea typeface="Mochiy Pop One OTF ExtraBold" pitchFamily="2" charset="-128"/>
              </a:rPr>
              <a:t>)</a:t>
            </a:r>
            <a:endParaRPr lang="ja-JP" altLang="en-US" sz="3600" b="0">
              <a:solidFill>
                <a:srgbClr val="455B70"/>
              </a:solidFill>
              <a:latin typeface="Mochiy Pop One OTF ExtraBold" pitchFamily="2" charset="-128"/>
              <a:ea typeface="Mochiy Pop One OTF ExtraBold" pitchFamily="2" charset="-128"/>
            </a:endParaRPr>
          </a:p>
        </p:txBody>
      </p:sp>
    </p:spTree>
    <p:extLst>
      <p:ext uri="{BB962C8B-B14F-4D97-AF65-F5344CB8AC3E}">
        <p14:creationId xmlns:p14="http://schemas.microsoft.com/office/powerpoint/2010/main" val="204175923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EE339-9C02-CDC2-8A79-95CCC4669CA1}"/>
            </a:ext>
          </a:extLst>
        </p:cNvPr>
        <p:cNvGrpSpPr/>
        <p:nvPr/>
      </p:nvGrpSpPr>
      <p:grpSpPr>
        <a:xfrm>
          <a:off x="0" y="0"/>
          <a:ext cx="0" cy="0"/>
          <a:chOff x="0" y="0"/>
          <a:chExt cx="0" cy="0"/>
        </a:xfrm>
      </p:grpSpPr>
      <p:sp>
        <p:nvSpPr>
          <p:cNvPr id="7" name="タイトル 1">
            <a:extLst>
              <a:ext uri="{FF2B5EF4-FFF2-40B4-BE49-F238E27FC236}">
                <a16:creationId xmlns:a16="http://schemas.microsoft.com/office/drawing/2014/main" id="{DDDA85A8-7DA8-2C5B-CF4C-C86E889A14AC}"/>
              </a:ext>
            </a:extLst>
          </p:cNvPr>
          <p:cNvSpPr txBox="1">
            <a:spLocks/>
          </p:cNvSpPr>
          <p:nvPr/>
        </p:nvSpPr>
        <p:spPr>
          <a:xfrm>
            <a:off x="3548743" y="3744686"/>
            <a:ext cx="5094513" cy="761999"/>
          </a:xfrm>
          <a:prstGeom prst="rect">
            <a:avLst/>
          </a:prstGeom>
          <a:solidFill>
            <a:schemeClr val="bg1"/>
          </a:solidFill>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nSpc>
                <a:spcPct val="100000"/>
              </a:lnSpc>
            </a:pPr>
            <a:r>
              <a:rPr lang="ja-JP" altLang="en-US" sz="2400" b="1">
                <a:solidFill>
                  <a:srgbClr val="00B0F0"/>
                </a:solidFill>
                <a:latin typeface="HGMaruGothicMPRO" panose="020F0600000000000000" pitchFamily="34" charset="-128"/>
                <a:ea typeface="HGMaruGothicMPRO" panose="020F0600000000000000" pitchFamily="34" charset="-128"/>
              </a:rPr>
              <a:t>ご静聴ありがとうございました！</a:t>
            </a:r>
            <a:endParaRPr lang="ja-JP" altLang="en-US" sz="2400" b="1" dirty="0">
              <a:solidFill>
                <a:srgbClr val="00B0F0"/>
              </a:solidFill>
              <a:latin typeface="HGMaruGothicMPRO" panose="020F0600000000000000" pitchFamily="34" charset="-128"/>
              <a:ea typeface="HGMaruGothicMPRO" panose="020F0600000000000000" pitchFamily="34" charset="-128"/>
            </a:endParaRPr>
          </a:p>
        </p:txBody>
      </p:sp>
      <p:pic>
        <p:nvPicPr>
          <p:cNvPr id="3" name="図 2" descr="グラフィカル ユーザー インターフェイス, アプリケーション&#10;&#10;自動的に生成された説明">
            <a:extLst>
              <a:ext uri="{FF2B5EF4-FFF2-40B4-BE49-F238E27FC236}">
                <a16:creationId xmlns:a16="http://schemas.microsoft.com/office/drawing/2014/main" id="{9A9AFA50-772A-D053-BE8A-23AA92EE3D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8600" y="852464"/>
            <a:ext cx="9194800" cy="5153072"/>
          </a:xfrm>
          <a:prstGeom prst="rect">
            <a:avLst/>
          </a:prstGeom>
        </p:spPr>
      </p:pic>
    </p:spTree>
    <p:extLst>
      <p:ext uri="{BB962C8B-B14F-4D97-AF65-F5344CB8AC3E}">
        <p14:creationId xmlns:p14="http://schemas.microsoft.com/office/powerpoint/2010/main" val="426510180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3456</TotalTime>
  <Words>4025</Words>
  <Application>Microsoft Macintosh PowerPoint</Application>
  <PresentationFormat>ワイド画面</PresentationFormat>
  <Paragraphs>606</Paragraphs>
  <Slides>105</Slides>
  <Notes>85</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105</vt:i4>
      </vt:variant>
    </vt:vector>
  </HeadingPairs>
  <TitlesOfParts>
    <vt:vector size="117" baseType="lpstr">
      <vt:lpstr>HGMaruGothicMPRO</vt:lpstr>
      <vt:lpstr>Mochiy Pop One OTF ExtraBold</vt:lpstr>
      <vt:lpstr>MS PGothic</vt:lpstr>
      <vt:lpstr>UD Digi Kyokasho NK-B</vt:lpstr>
      <vt:lpstr>Meiryo</vt:lpstr>
      <vt:lpstr>游ゴシック</vt:lpstr>
      <vt:lpstr>游ゴシック Light</vt:lpstr>
      <vt:lpstr>游明朝</vt:lpstr>
      <vt:lpstr>Arial</vt:lpstr>
      <vt:lpstr>Calibri</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①父親の産後うつと産後うつ病  ②母親の産後うつと父親の産後うつの関係  ③うつに関係する「ホルモン」  ④父親の育休について   </vt:lpstr>
      <vt:lpstr>①父親の産後うつと産後うつ病  ②母親の産後うつと父親の産後うつの関係  ③うつに関係する「ホルモン」  ④父親の育休について   </vt:lpstr>
      <vt:lpstr>PowerPoint プレゼンテーション</vt:lpstr>
      <vt:lpstr>母親の場合</vt:lpstr>
      <vt:lpstr>父親の場合</vt:lpstr>
      <vt:lpstr>①父親の産後うつと産後うつ病  ②母親の産後うつと父親の産後うつの関係  ③うつに関係する「ホルモン」  ④父親の育休について   </vt:lpstr>
      <vt:lpstr>妊産婦の産後うつの３大リスク</vt:lpstr>
      <vt:lpstr>父親の産後うつの３大リスク</vt:lpstr>
      <vt:lpstr>父親の産後うつの３大リスク</vt:lpstr>
      <vt:lpstr>産後の両親の心理的苦痛について：国民生活基礎調査を用いて（Takeharaら 2020年）</vt:lpstr>
      <vt:lpstr>本研究の目的</vt:lpstr>
      <vt:lpstr>方法</vt:lpstr>
      <vt:lpstr>PowerPoint プレゼンテーション</vt:lpstr>
      <vt:lpstr>PowerPoint プレゼンテーション</vt:lpstr>
      <vt:lpstr>Table.1</vt:lpstr>
      <vt:lpstr>PowerPoint プレゼンテーション</vt:lpstr>
      <vt:lpstr>結果</vt:lpstr>
      <vt:lpstr>出生後1年間の月齢別の両親の中等度及び重度の心理的苦痛の有病率（n=3514）</vt:lpstr>
      <vt:lpstr>PowerPoint プレゼンテーション</vt:lpstr>
      <vt:lpstr>PowerPoint プレゼンテーション</vt:lpstr>
      <vt:lpstr>PowerPoint プレゼンテーション</vt:lpstr>
      <vt:lpstr>父親の産後うつの３大リスク</vt:lpstr>
      <vt:lpstr>父親の産後うつの３大リスク</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①父親の産後うつと産後うつ病  ②母親の産後うつと父親の産後うつの関係  ③うつに関係する「ホルモン」  ④父親の育休について   </vt:lpstr>
      <vt:lpstr>PowerPoint プレゼンテーション</vt:lpstr>
      <vt:lpstr>周産期における内分泌の変化：女性</vt:lpstr>
      <vt:lpstr>PowerPoint プレゼンテーション</vt:lpstr>
      <vt:lpstr>①父親の産後うつと産後うつ病  ②母親の産後うつと父親の産後うつの関係  ③うつに関係する「ホルモン」  ④父親の育休について   </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プログレス報告</dc:title>
  <dc:creator>村上　寛</dc:creator>
  <cp:lastModifiedBy>村上　寛</cp:lastModifiedBy>
  <cp:revision>206</cp:revision>
  <cp:lastPrinted>2024-04-02T08:23:56Z</cp:lastPrinted>
  <dcterms:created xsi:type="dcterms:W3CDTF">2021-06-22T04:34:56Z</dcterms:created>
  <dcterms:modified xsi:type="dcterms:W3CDTF">2026-09-03T04:18:39Z</dcterms:modified>
</cp:coreProperties>
</file>